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4207" r:id="rId2"/>
  </p:sldMasterIdLst>
  <p:notesMasterIdLst>
    <p:notesMasterId r:id="rId19"/>
  </p:notesMasterIdLst>
  <p:handoutMasterIdLst>
    <p:handoutMasterId r:id="rId20"/>
  </p:handoutMasterIdLst>
  <p:sldIdLst>
    <p:sldId id="625" r:id="rId3"/>
    <p:sldId id="678" r:id="rId4"/>
    <p:sldId id="680" r:id="rId5"/>
    <p:sldId id="642" r:id="rId6"/>
    <p:sldId id="644" r:id="rId7"/>
    <p:sldId id="685" r:id="rId8"/>
    <p:sldId id="681" r:id="rId9"/>
    <p:sldId id="682" r:id="rId10"/>
    <p:sldId id="673" r:id="rId11"/>
    <p:sldId id="675" r:id="rId12"/>
    <p:sldId id="687" r:id="rId13"/>
    <p:sldId id="662" r:id="rId14"/>
    <p:sldId id="683" r:id="rId15"/>
    <p:sldId id="651" r:id="rId16"/>
    <p:sldId id="686" r:id="rId17"/>
    <p:sldId id="626" r:id="rId18"/>
  </p:sldIdLst>
  <p:sldSz cx="9144000" cy="5143500" type="screen16x9"/>
  <p:notesSz cx="6807200" cy="9939338"/>
  <p:embeddedFontLst>
    <p:embeddedFont>
      <p:font typeface="Calibri Light" panose="020F0302020204030204" pitchFamily="34" charset="0"/>
      <p:regular r:id="rId21"/>
      <p:italic r:id="rId22"/>
    </p:embeddedFont>
    <p:embeddedFont>
      <p:font typeface="Century Gothic" panose="020B0502020202020204" pitchFamily="34"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Lst>
  <p:defaultTextStyle>
    <a:defPPr>
      <a:defRPr lang="en-A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orient="horz" pos="158">
          <p15:clr>
            <a:srgbClr val="A4A3A4"/>
          </p15:clr>
        </p15:guide>
        <p15:guide id="3" orient="horz" pos="260">
          <p15:clr>
            <a:srgbClr val="A4A3A4"/>
          </p15:clr>
        </p15:guide>
        <p15:guide id="4" orient="horz" pos="701">
          <p15:clr>
            <a:srgbClr val="A4A3A4"/>
          </p15:clr>
        </p15:guide>
        <p15:guide id="5" orient="horz" pos="2641">
          <p15:clr>
            <a:srgbClr val="A4A3A4"/>
          </p15:clr>
        </p15:guide>
        <p15:guide id="6" orient="horz" pos="3181">
          <p15:clr>
            <a:srgbClr val="A4A3A4"/>
          </p15:clr>
        </p15:guide>
        <p15:guide id="7" orient="horz" pos="2777">
          <p15:clr>
            <a:srgbClr val="A4A3A4"/>
          </p15:clr>
        </p15:guide>
        <p15:guide id="8" pos="2880">
          <p15:clr>
            <a:srgbClr val="A4A3A4"/>
          </p15:clr>
        </p15:guide>
        <p15:guide id="9" pos="5465">
          <p15:clr>
            <a:srgbClr val="A4A3A4"/>
          </p15:clr>
        </p15:guide>
        <p15:guide id="10" pos="295">
          <p15:clr>
            <a:srgbClr val="A4A3A4"/>
          </p15:clr>
        </p15:guide>
        <p15:guide id="11" pos="5375">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Newton" initials="NN" lastIdx="6" clrIdx="0">
    <p:extLst>
      <p:ext uri="{19B8F6BF-5375-455C-9EA6-DF929625EA0E}">
        <p15:presenceInfo xmlns:p15="http://schemas.microsoft.com/office/powerpoint/2012/main" userId="ee9fade25441f1df" providerId="Windows Live"/>
      </p:ext>
    </p:extLst>
  </p:cmAuthor>
  <p:cmAuthor id="2" name="Joanne Katsoris" initials="JK" lastIdx="4" clrIdx="1">
    <p:extLst>
      <p:ext uri="{19B8F6BF-5375-455C-9EA6-DF929625EA0E}">
        <p15:presenceInfo xmlns:p15="http://schemas.microsoft.com/office/powerpoint/2012/main" userId="S::JKatsoris@ahpra.gov.au::5849e441-05bf-4bf4-80cd-1b9f217ec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8CDE0"/>
    <a:srgbClr val="485999"/>
    <a:srgbClr val="CCEFEF"/>
    <a:srgbClr val="00B1AB"/>
    <a:srgbClr val="007DC3"/>
    <a:srgbClr val="5F6062"/>
    <a:srgbClr val="4D4D4D"/>
    <a:srgbClr val="3BDEFF"/>
    <a:srgbClr val="3366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1020" autoAdjust="0"/>
  </p:normalViewPr>
  <p:slideViewPr>
    <p:cSldViewPr>
      <p:cViewPr varScale="1">
        <p:scale>
          <a:sx n="63" d="100"/>
          <a:sy n="63" d="100"/>
        </p:scale>
        <p:origin x="1428" y="44"/>
      </p:cViewPr>
      <p:guideLst>
        <p:guide orient="horz" pos="1620"/>
        <p:guide orient="horz" pos="158"/>
        <p:guide orient="horz" pos="260"/>
        <p:guide orient="horz" pos="701"/>
        <p:guide orient="horz" pos="2641"/>
        <p:guide orient="horz" pos="3181"/>
        <p:guide orient="horz" pos="2777"/>
        <p:guide pos="2880"/>
        <p:guide pos="5465"/>
        <p:guide pos="295"/>
        <p:guide pos="5375"/>
      </p:guideLst>
    </p:cSldViewPr>
  </p:slideViewPr>
  <p:outlineViewPr>
    <p:cViewPr>
      <p:scale>
        <a:sx n="33" d="100"/>
        <a:sy n="33" d="100"/>
      </p:scale>
      <p:origin x="0" y="-16968"/>
    </p:cViewPr>
  </p:outlineViewPr>
  <p:notesTextViewPr>
    <p:cViewPr>
      <p:scale>
        <a:sx n="100" d="100"/>
        <a:sy n="100" d="100"/>
      </p:scale>
      <p:origin x="0" y="0"/>
    </p:cViewPr>
  </p:notesTextViewPr>
  <p:sorterViewPr>
    <p:cViewPr>
      <p:scale>
        <a:sx n="200" d="100"/>
        <a:sy n="200" d="100"/>
      </p:scale>
      <p:origin x="0" y="5856"/>
    </p:cViewPr>
  </p:sorterViewPr>
  <p:notesViewPr>
    <p:cSldViewPr>
      <p:cViewPr varScale="1">
        <p:scale>
          <a:sx n="58" d="100"/>
          <a:sy n="58" d="100"/>
        </p:scale>
        <p:origin x="2750"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1" name="Rectangle 3"/>
          <p:cNvSpPr>
            <a:spLocks noGrp="1" noChangeArrowheads="1"/>
          </p:cNvSpPr>
          <p:nvPr>
            <p:ph type="dt" sz="quarter"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73732" name="Rectangle 4"/>
          <p:cNvSpPr>
            <a:spLocks noGrp="1" noChangeArrowheads="1"/>
          </p:cNvSpPr>
          <p:nvPr>
            <p:ph type="ftr" sz="quarter" idx="2"/>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3" name="Rectangle 5"/>
          <p:cNvSpPr>
            <a:spLocks noGrp="1" noChangeArrowheads="1"/>
          </p:cNvSpPr>
          <p:nvPr>
            <p:ph type="sldNum" sz="quarter" idx="3"/>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0D8BF8E7-1520-459F-B2D7-F1D822B596E4}" type="slidenum">
              <a:rPr lang="en-AU"/>
              <a:pPr>
                <a:defRPr/>
              </a:pPr>
              <a:t>‹#›</a:t>
            </a:fld>
            <a:endParaRPr lang="en-AU"/>
          </a:p>
        </p:txBody>
      </p:sp>
    </p:spTree>
    <p:extLst>
      <p:ext uri="{BB962C8B-B14F-4D97-AF65-F5344CB8AC3E}">
        <p14:creationId xmlns:p14="http://schemas.microsoft.com/office/powerpoint/2010/main" val="15485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3" name="Rectangle 3"/>
          <p:cNvSpPr>
            <a:spLocks noGrp="1" noChangeArrowheads="1"/>
          </p:cNvSpPr>
          <p:nvPr>
            <p:ph type="dt"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2970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7" name="Rectangle 7"/>
          <p:cNvSpPr>
            <a:spLocks noGrp="1" noChangeArrowheads="1"/>
          </p:cNvSpPr>
          <p:nvPr>
            <p:ph type="sldNum" sz="quarter" idx="5"/>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411A6CC1-6BB7-4984-B590-9ACE536D9B8C}" type="slidenum">
              <a:rPr lang="en-AU"/>
              <a:pPr>
                <a:defRPr/>
              </a:pPr>
              <a:t>‹#›</a:t>
            </a:fld>
            <a:endParaRPr lang="en-AU"/>
          </a:p>
        </p:txBody>
      </p:sp>
    </p:spTree>
    <p:extLst>
      <p:ext uri="{BB962C8B-B14F-4D97-AF65-F5344CB8AC3E}">
        <p14:creationId xmlns:p14="http://schemas.microsoft.com/office/powerpoint/2010/main" val="54973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a:t>
            </a:fld>
            <a:endParaRPr lang="en-AU"/>
          </a:p>
        </p:txBody>
      </p:sp>
    </p:spTree>
    <p:extLst>
      <p:ext uri="{BB962C8B-B14F-4D97-AF65-F5344CB8AC3E}">
        <p14:creationId xmlns:p14="http://schemas.microsoft.com/office/powerpoint/2010/main" val="177322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All other groups of junior doctors do the survey when they renew their medical registration in August – September:</a:t>
            </a:r>
          </a:p>
          <a:p>
            <a:pPr marL="628650" lvl="1" indent="-171450">
              <a:buFontTx/>
              <a:buChar char="-"/>
            </a:pPr>
            <a:r>
              <a:rPr lang="en-AU" dirty="0"/>
              <a:t>First register</a:t>
            </a:r>
          </a:p>
          <a:p>
            <a:pPr marL="628650" lvl="1" indent="-171450">
              <a:buFontTx/>
              <a:buChar char="-"/>
            </a:pPr>
            <a:r>
              <a:rPr lang="en-AU" dirty="0"/>
              <a:t>Then do the Workforce Survey</a:t>
            </a:r>
          </a:p>
          <a:p>
            <a:pPr marL="628650" lvl="1" indent="-171450">
              <a:buFontTx/>
              <a:buChar char="-"/>
            </a:pPr>
            <a:r>
              <a:rPr lang="en-AU" dirty="0"/>
              <a:t>Then do the Medical Training Survey.</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10</a:t>
            </a:fld>
            <a:endParaRPr lang="en-AU"/>
          </a:p>
        </p:txBody>
      </p:sp>
    </p:spTree>
    <p:extLst>
      <p:ext uri="{BB962C8B-B14F-4D97-AF65-F5344CB8AC3E}">
        <p14:creationId xmlns:p14="http://schemas.microsoft.com/office/powerpoint/2010/main" val="33490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renewing their registration, your survey link will appear at the end of registration. A pop-up box will appear. Simply click ‘next’ to start your Medical Training Survey!</a:t>
            </a:r>
          </a:p>
          <a:p>
            <a:endParaRPr lang="en-US" dirty="0"/>
          </a:p>
          <a:p>
            <a:r>
              <a:rPr lang="en-US" dirty="0"/>
              <a:t>If you miss this pop-up box, your link can be found on your confirmation of registration webpage in a red box, or if you miss this, it will be sent to you in your confirmation of registration email.</a:t>
            </a:r>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11</a:t>
            </a:fld>
            <a:endParaRPr lang="en-AU"/>
          </a:p>
        </p:txBody>
      </p:sp>
    </p:spTree>
    <p:extLst>
      <p:ext uri="{BB962C8B-B14F-4D97-AF65-F5344CB8AC3E}">
        <p14:creationId xmlns:p14="http://schemas.microsoft.com/office/powerpoint/2010/main" val="200382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dedicated MTS website,  with loads of information about the survey, including 2019 results</a:t>
            </a:r>
          </a:p>
          <a:p>
            <a:endParaRPr lang="en-AU" dirty="0"/>
          </a:p>
          <a:p>
            <a:r>
              <a:rPr lang="en-AU" dirty="0"/>
              <a:t>All you need to know about the Survey is published on the website!</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12</a:t>
            </a:fld>
            <a:endParaRPr lang="en-AU"/>
          </a:p>
        </p:txBody>
      </p:sp>
    </p:spTree>
    <p:extLst>
      <p:ext uri="{BB962C8B-B14F-4D97-AF65-F5344CB8AC3E}">
        <p14:creationId xmlns:p14="http://schemas.microsoft.com/office/powerpoint/2010/main" val="313200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website also houses the results of the 2019 survey. We encourage you to look at the 2019 results. The 2019 results are now available on the website as:</a:t>
            </a:r>
          </a:p>
          <a:p>
            <a:endParaRPr lang="en-AU" dirty="0">
              <a:effectLst/>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Published static reports </a:t>
            </a: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You can also create a tailored report through the interactive online dashboard</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The dashboard is easy to navigate and use</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Compare with national averages (optional)</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No data displayed when &lt;10 responses for that question</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Reports include detailed analysis for the national questions</a:t>
            </a:r>
            <a:endParaRPr lang="en-AU" sz="1600" kern="1200" dirty="0">
              <a:solidFill>
                <a:schemeClr val="tx1"/>
              </a:solidFill>
              <a:effectLst/>
              <a:latin typeface="Arial" pitchFamily="34" charset="0"/>
              <a:ea typeface="ＭＳ Ｐゴシック" pitchFamily="-1" charset="-128"/>
              <a:cs typeface="+mn-cs"/>
            </a:endParaRPr>
          </a:p>
          <a:p>
            <a:pPr marL="628650" lvl="1"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Tailor reports with optional filters:</a:t>
            </a:r>
            <a:endParaRPr lang="en-AU" sz="1600" kern="1200" dirty="0">
              <a:solidFill>
                <a:schemeClr val="tx1"/>
              </a:solidFill>
              <a:effectLst/>
              <a:latin typeface="Arial" pitchFamily="34" charset="0"/>
              <a:ea typeface="ＭＳ Ｐゴシック" pitchFamily="-1" charset="-128"/>
              <a:cs typeface="+mn-cs"/>
            </a:endParaRP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State/Territory</a:t>
            </a:r>
            <a:endParaRPr lang="en-AU" sz="1600" kern="1200" dirty="0">
              <a:solidFill>
                <a:schemeClr val="tx1"/>
              </a:solidFill>
              <a:effectLst/>
              <a:latin typeface="Arial" pitchFamily="34" charset="0"/>
              <a:ea typeface="ＭＳ Ｐゴシック" pitchFamily="-1" charset="-128"/>
              <a:cs typeface="+mn-cs"/>
            </a:endParaRPr>
          </a:p>
          <a:p>
            <a:pPr marL="1543050" lvl="3"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Hospital/non-hospital</a:t>
            </a:r>
            <a:endParaRPr lang="en-AU" sz="1600" kern="1200" dirty="0">
              <a:solidFill>
                <a:schemeClr val="tx1"/>
              </a:solidFill>
              <a:effectLst/>
              <a:latin typeface="Arial" pitchFamily="34" charset="0"/>
              <a:ea typeface="ＭＳ Ｐゴシック" pitchFamily="-1" charset="-128"/>
              <a:cs typeface="+mn-cs"/>
            </a:endParaRPr>
          </a:p>
          <a:p>
            <a:pPr marL="1543050" lvl="3"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Remote, rural and metropolitan</a:t>
            </a:r>
            <a:endParaRPr lang="en-AU" sz="1600" kern="1200" dirty="0">
              <a:solidFill>
                <a:schemeClr val="tx1"/>
              </a:solidFill>
              <a:effectLst/>
              <a:latin typeface="Arial" pitchFamily="34" charset="0"/>
              <a:ea typeface="ＭＳ Ｐゴシック" pitchFamily="-1" charset="-128"/>
              <a:cs typeface="+mn-cs"/>
            </a:endParaRPr>
          </a:p>
          <a:p>
            <a:pPr marL="1543050" lvl="3"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Type of doctor in training (</a:t>
            </a:r>
            <a:r>
              <a:rPr lang="en-AU" dirty="0"/>
              <a:t>Interns, prevocational trainees, Specialist non-GP trainees, Specialist GP trainees, IMGs)</a:t>
            </a: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Specialist medical college</a:t>
            </a:r>
            <a:endParaRPr lang="en-AU" sz="1600" kern="1200" dirty="0">
              <a:solidFill>
                <a:schemeClr val="tx1"/>
              </a:solidFill>
              <a:effectLst/>
              <a:latin typeface="Arial" pitchFamily="34" charset="0"/>
              <a:ea typeface="ＭＳ Ｐゴシック" pitchFamily="-1" charset="-128"/>
              <a:cs typeface="+mn-cs"/>
            </a:endParaRP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Gender</a:t>
            </a:r>
            <a:endParaRPr lang="en-AU" sz="1600" kern="1200" dirty="0">
              <a:solidFill>
                <a:schemeClr val="tx1"/>
              </a:solidFill>
              <a:effectLst/>
              <a:latin typeface="Arial" pitchFamily="34" charset="0"/>
              <a:ea typeface="ＭＳ Ｐゴシック" pitchFamily="-1" charset="-128"/>
              <a:cs typeface="+mn-cs"/>
            </a:endParaRPr>
          </a:p>
          <a:p>
            <a:pPr marL="1085850" lvl="2" indent="-171450">
              <a:buFont typeface="Arial" panose="020B0604020202020204" pitchFamily="34" charset="0"/>
              <a:buChar char="•"/>
            </a:pPr>
            <a:r>
              <a:rPr lang="en-AU" sz="1200" kern="1200" dirty="0">
                <a:solidFill>
                  <a:schemeClr val="tx1"/>
                </a:solidFill>
                <a:effectLst/>
                <a:latin typeface="Arial" pitchFamily="34" charset="0"/>
                <a:ea typeface="ＭＳ Ｐゴシック" pitchFamily="-1" charset="-128"/>
                <a:cs typeface="+mn-cs"/>
              </a:rPr>
              <a:t>Post Graduate Year</a:t>
            </a:r>
            <a:endParaRPr lang="en-AU" sz="16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13</a:t>
            </a:fld>
            <a:endParaRPr lang="en-AU"/>
          </a:p>
        </p:txBody>
      </p:sp>
    </p:spTree>
    <p:extLst>
      <p:ext uri="{BB962C8B-B14F-4D97-AF65-F5344CB8AC3E}">
        <p14:creationId xmlns:p14="http://schemas.microsoft.com/office/powerpoint/2010/main" val="234676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survey participants = stronger data</a:t>
            </a:r>
          </a:p>
          <a:p>
            <a:endParaRPr lang="en-AU" dirty="0"/>
          </a:p>
          <a:p>
            <a:r>
              <a:rPr lang="en-AU" dirty="0"/>
              <a:t>We want to keep increasing participation rates</a:t>
            </a:r>
          </a:p>
          <a:p>
            <a:endParaRPr lang="en-AU" dirty="0"/>
          </a:p>
          <a:p>
            <a:r>
              <a:rPr lang="en-AU" dirty="0"/>
              <a:t>Please do all you can to promote awareness and participation</a:t>
            </a:r>
          </a:p>
          <a:p>
            <a:endParaRPr lang="en-AU" dirty="0"/>
          </a:p>
          <a:p>
            <a:r>
              <a:rPr lang="en-AU" dirty="0"/>
              <a:t>Get active and support the MTS on social media</a:t>
            </a:r>
          </a:p>
          <a:p>
            <a:endParaRPr lang="en-AU" dirty="0"/>
          </a:p>
          <a:p>
            <a:r>
              <a:rPr lang="en-AU" dirty="0"/>
              <a:t>Do the MTS and tell your friends, colleagues and trainees to do it</a:t>
            </a:r>
          </a:p>
          <a:p>
            <a:endParaRPr lang="en-AU" dirty="0"/>
          </a:p>
          <a:p>
            <a:r>
              <a:rPr lang="en-AU" dirty="0"/>
              <a:t>The more junior doctors who do the survey, the richer and more complete the data. </a:t>
            </a:r>
          </a:p>
          <a:p>
            <a:endParaRPr lang="en-AU" dirty="0"/>
          </a:p>
          <a:p>
            <a:r>
              <a:rPr lang="en-AU" dirty="0"/>
              <a:t>Please encourage doctors in training to do the survey.</a:t>
            </a:r>
          </a:p>
          <a:p>
            <a:endParaRPr lang="en-AU" dirty="0"/>
          </a:p>
          <a:p>
            <a:pPr marL="0" indent="0">
              <a:buNone/>
            </a:pPr>
            <a:r>
              <a:rPr lang="en-AU" dirty="0"/>
              <a:t>The MTS builds on existing junior doctor surveys by jurisdictions and colleges </a:t>
            </a:r>
          </a:p>
          <a:p>
            <a:pPr marL="0" indent="0">
              <a:buNone/>
            </a:pPr>
            <a:endParaRPr lang="en-AU" dirty="0"/>
          </a:p>
          <a:p>
            <a:pPr marL="0" indent="0">
              <a:buNone/>
            </a:pPr>
            <a:r>
              <a:rPr lang="en-AU" dirty="0"/>
              <a:t>The MTS is the only survey that will generate national, cross profession data that can be used to improve medical training.</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14</a:t>
            </a:fld>
            <a:endParaRPr lang="en-AU"/>
          </a:p>
        </p:txBody>
      </p:sp>
    </p:spTree>
    <p:extLst>
      <p:ext uri="{BB962C8B-B14F-4D97-AF65-F5344CB8AC3E}">
        <p14:creationId xmlns:p14="http://schemas.microsoft.com/office/powerpoint/2010/main" val="369747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promote the MTS we have many materials available for you to access and send out. This includes:</a:t>
            </a:r>
          </a:p>
          <a:p>
            <a:pPr marL="228600" indent="-228600">
              <a:buAutoNum type="arabicPeriod"/>
            </a:pPr>
            <a:r>
              <a:rPr lang="en-US" dirty="0"/>
              <a:t>Podcast on how the 2019 results have been used and why it’s important to do the 2020 MTS</a:t>
            </a:r>
          </a:p>
          <a:p>
            <a:pPr marL="228600" indent="-228600">
              <a:buAutoNum type="arabicPeriod"/>
            </a:pPr>
            <a:r>
              <a:rPr lang="en-US" dirty="0"/>
              <a:t>Videos from doctors in training and why they’ll be doing the MTS this year and why it’s important other doctors in training complete the survey. All videos are easy to share on social media</a:t>
            </a:r>
          </a:p>
          <a:p>
            <a:pPr marL="228600" indent="-228600">
              <a:buAutoNum type="arabicPeriod"/>
            </a:pPr>
            <a:r>
              <a:rPr lang="en-US" dirty="0"/>
              <a:t>Fact sheet answering all the important elements of the survey, such as when it will be run, what happens with the data and how the results will be published.</a:t>
            </a:r>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15</a:t>
            </a:fld>
            <a:endParaRPr lang="en-AU"/>
          </a:p>
        </p:txBody>
      </p:sp>
    </p:spTree>
    <p:extLst>
      <p:ext uri="{BB962C8B-B14F-4D97-AF65-F5344CB8AC3E}">
        <p14:creationId xmlns:p14="http://schemas.microsoft.com/office/powerpoint/2010/main" val="394129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16</a:t>
            </a:fld>
            <a:endParaRPr lang="en-AU"/>
          </a:p>
        </p:txBody>
      </p:sp>
    </p:spTree>
    <p:extLst>
      <p:ext uri="{BB962C8B-B14F-4D97-AF65-F5344CB8AC3E}">
        <p14:creationId xmlns:p14="http://schemas.microsoft.com/office/powerpoint/2010/main" val="365056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B1100-40DC-4015-97B4-2CAA17BE6071}"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5458" name="Rectangle 2"/>
          <p:cNvSpPr>
            <a:spLocks noGrp="1" noRot="1" noChangeAspect="1" noChangeArrowheads="1" noTextEdit="1"/>
          </p:cNvSpPr>
          <p:nvPr>
            <p:ph type="sldImg"/>
          </p:nvPr>
        </p:nvSpPr>
        <p:spPr>
          <a:xfrm>
            <a:off x="25400" y="744538"/>
            <a:ext cx="6618288" cy="3724275"/>
          </a:xfrm>
          <a:ln/>
        </p:spPr>
      </p:sp>
      <p:sp>
        <p:nvSpPr>
          <p:cNvPr id="275459" name="Rectangle 3"/>
          <p:cNvSpPr>
            <a:spLocks noGrp="1" noChangeArrowheads="1"/>
          </p:cNvSpPr>
          <p:nvPr>
            <p:ph type="body" idx="1"/>
          </p:nvPr>
        </p:nvSpPr>
        <p:spPr>
          <a:xfrm>
            <a:off x="889212" y="4715153"/>
            <a:ext cx="4890665" cy="4466987"/>
          </a:xfrm>
        </p:spPr>
        <p:txBody>
          <a:bodyPr/>
          <a:lstStyle/>
          <a:p>
            <a:endParaRPr lang="en-US" dirty="0"/>
          </a:p>
        </p:txBody>
      </p:sp>
    </p:spTree>
    <p:extLst>
      <p:ext uri="{BB962C8B-B14F-4D97-AF65-F5344CB8AC3E}">
        <p14:creationId xmlns:p14="http://schemas.microsoft.com/office/powerpoint/2010/main" val="266987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61AFB81E-0ABA-0F4A-8269-19306F649C40}" type="slidenum">
              <a:rPr kumimoji="0" lang="en-US" sz="1200" b="0" i="0" u="none" strike="noStrike" kern="1200" cap="none" spc="0" normalizeH="0" baseline="0" noProof="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8193" name="Text Box 1"/>
          <p:cNvSpPr txBox="1">
            <a:spLocks noGrp="1" noRot="1" noChangeAspect="1" noChangeArrowheads="1"/>
          </p:cNvSpPr>
          <p:nvPr>
            <p:ph type="sldImg"/>
          </p:nvPr>
        </p:nvSpPr>
        <p:spPr bwMode="auto">
          <a:xfrm>
            <a:off x="382588" y="693738"/>
            <a:ext cx="6086475" cy="34242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194" name="Text Box 2"/>
          <p:cNvSpPr txBox="1">
            <a:spLocks noGrp="1" noChangeArrowheads="1"/>
          </p:cNvSpPr>
          <p:nvPr>
            <p:ph type="body" idx="1"/>
          </p:nvPr>
        </p:nvSpPr>
        <p:spPr bwMode="auto">
          <a:xfrm>
            <a:off x="686360" y="4342535"/>
            <a:ext cx="5481078" cy="410873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There are seven guiding principles for the Medical Training Survey:</a:t>
            </a:r>
          </a:p>
          <a:p>
            <a:r>
              <a:rPr lang="en-US" dirty="0"/>
              <a:t>1. Quality improvement: The MTS is a quality improvement tool, to strengthen medical training in Australia. </a:t>
            </a:r>
          </a:p>
          <a:p>
            <a:r>
              <a:rPr lang="en-US" dirty="0"/>
              <a:t>2. Safe and confidential: Medical trainees and supervisors can safely and confidentially participate in the MTS. Participants’ data will be de-identified in any reporting of results, and only de-identified data will be provided to the Board and AHPRA. </a:t>
            </a:r>
          </a:p>
          <a:p>
            <a:r>
              <a:rPr lang="en-US" dirty="0"/>
              <a:t>3. Focused on training: The core focus of the MTS is on post-graduate medical training. </a:t>
            </a:r>
          </a:p>
          <a:p>
            <a:r>
              <a:rPr lang="en-US" dirty="0"/>
              <a:t>4. </a:t>
            </a:r>
            <a:r>
              <a:rPr lang="en-US" b="0" dirty="0"/>
              <a:t>Reflection and feedback: </a:t>
            </a:r>
            <a:r>
              <a:rPr lang="en-US" dirty="0"/>
              <a:t>The MTS encourages participants to reflect on their medical training and teaching and provide feedback safely to support continuous improvement. Reflective practice is a cornerstone of good medical practice and of the Professional Performance Framework. </a:t>
            </a:r>
          </a:p>
          <a:p>
            <a:r>
              <a:rPr lang="en-US" dirty="0"/>
              <a:t>5. Access: The MTS will be relevant to medical training and not onerous to complete. It will be accessible online and easy to use, to encourage participation. </a:t>
            </a:r>
          </a:p>
          <a:p>
            <a:r>
              <a:rPr lang="en-US" dirty="0"/>
              <a:t>6. Reporting and using results: The results of the MTS will be published in the interests of transparency. Specialty and jurisdiction specific reports from MTS data will be generated as far as possible, while assuring participant confidentiality. Stakeholders will apply survey results to improve medical training. </a:t>
            </a:r>
          </a:p>
          <a:p>
            <a:r>
              <a:rPr lang="en-US" dirty="0"/>
              <a:t>7. Participation: The annual MTS will evolve, initially seeking feedback from doctors in training and in time their supervisors. It aims to reduce the need for other surveys about the same issues. </a:t>
            </a:r>
          </a:p>
          <a:p>
            <a:endParaRPr lang="en-US" dirty="0"/>
          </a:p>
        </p:txBody>
      </p:sp>
    </p:spTree>
    <p:extLst>
      <p:ext uri="{BB962C8B-B14F-4D97-AF65-F5344CB8AC3E}">
        <p14:creationId xmlns:p14="http://schemas.microsoft.com/office/powerpoint/2010/main" val="74297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MTS was the idea of doctors in training, educators and employers</a:t>
            </a:r>
          </a:p>
          <a:p>
            <a:pPr lvl="0"/>
            <a:r>
              <a:rPr lang="en-AU" sz="1200" dirty="0"/>
              <a:t>It is the result of a joint effort from doctors in training, specialist colleges, employers, health departments, educators, the AMA, Doctors’ Health Services, Postgraduate Medical Councils, Australian Indigenous Doctors’ Association, the AMC , the Medical Council of NSW, the Medical Board and AHPRA.</a:t>
            </a:r>
          </a:p>
          <a:p>
            <a:pPr lvl="0"/>
            <a:r>
              <a:rPr lang="en-AU" sz="1200" dirty="0"/>
              <a:t>The Medical Board of Australia and </a:t>
            </a:r>
            <a:r>
              <a:rPr lang="en-AU" sz="1200" dirty="0" err="1"/>
              <a:t>Ahpra</a:t>
            </a:r>
            <a:r>
              <a:rPr lang="en-AU" sz="1200" dirty="0"/>
              <a:t> are making it happen.</a:t>
            </a:r>
          </a:p>
          <a:p>
            <a:pPr lvl="0"/>
            <a:r>
              <a:rPr lang="en-AU" sz="1200" dirty="0"/>
              <a:t>The Medical Board established a Steering Committee and an Advisory Group to support the development of the survey. </a:t>
            </a:r>
          </a:p>
          <a:p>
            <a:pPr lvl="0"/>
            <a:r>
              <a:rPr lang="en-AU" sz="1200" dirty="0"/>
              <a:t>The advisory </a:t>
            </a:r>
            <a:r>
              <a:rPr lang="en-US" sz="1200" kern="1200" dirty="0">
                <a:solidFill>
                  <a:schemeClr val="tx1"/>
                </a:solidFill>
                <a:effectLst/>
                <a:latin typeface="Arial" pitchFamily="34" charset="0"/>
                <a:ea typeface="ＭＳ Ｐゴシック" pitchFamily="-1" charset="-128"/>
                <a:cs typeface="+mn-cs"/>
              </a:rPr>
              <a:t>group includes representatives from doctors in training, jurisdictions, Australian Medical Association, Australian Medical Council, Australian Indigenous Doctors’ Association, Doctors Health Services, Directors of Clinical Training, Postgraduate Medical Councils, Medical Deans of Australia and New Zealand and the Medical Board</a:t>
            </a:r>
            <a:endParaRPr lang="en-AU" sz="1200" kern="1200" dirty="0">
              <a:solidFill>
                <a:schemeClr val="tx1"/>
              </a:solidFill>
              <a:effectLst/>
              <a:latin typeface="Arial" pitchFamily="34" charset="0"/>
              <a:ea typeface="ＭＳ Ｐゴシック" pitchFamily="-1" charset="-128"/>
              <a:cs typeface="+mn-cs"/>
            </a:endParaRPr>
          </a:p>
          <a:p>
            <a:r>
              <a:rPr lang="en-US" sz="1200" kern="1200" dirty="0">
                <a:solidFill>
                  <a:schemeClr val="tx1"/>
                </a:solidFill>
                <a:effectLst/>
                <a:latin typeface="Arial" pitchFamily="34" charset="0"/>
                <a:ea typeface="ＭＳ Ｐゴシック" pitchFamily="-1" charset="-128"/>
                <a:cs typeface="+mn-cs"/>
              </a:rPr>
              <a:t> </a:t>
            </a:r>
            <a:endParaRPr lang="en-AU" sz="12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4</a:t>
            </a:fld>
            <a:endParaRPr lang="en-AU"/>
          </a:p>
        </p:txBody>
      </p:sp>
    </p:spTree>
    <p:extLst>
      <p:ext uri="{BB962C8B-B14F-4D97-AF65-F5344CB8AC3E}">
        <p14:creationId xmlns:p14="http://schemas.microsoft.com/office/powerpoint/2010/main" val="352346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5 versions of the MTS, one each for. </a:t>
            </a:r>
          </a:p>
          <a:p>
            <a:pPr marL="228600" indent="-228600">
              <a:buAutoNum type="arabicPeriod"/>
            </a:pPr>
            <a:r>
              <a:rPr lang="en-AU" dirty="0"/>
              <a:t>Interns</a:t>
            </a:r>
          </a:p>
          <a:p>
            <a:pPr marL="228600" indent="-228600">
              <a:buAutoNum type="arabicPeriod"/>
            </a:pPr>
            <a:r>
              <a:rPr lang="en-AU" dirty="0"/>
              <a:t>Prevocational and unaccredited trainees</a:t>
            </a:r>
          </a:p>
          <a:p>
            <a:pPr marL="228600" indent="-228600">
              <a:buAutoNum type="arabicPeriod"/>
            </a:pPr>
            <a:r>
              <a:rPr lang="en-AU" dirty="0"/>
              <a:t>Specialist trainees (non-GP)</a:t>
            </a:r>
          </a:p>
          <a:p>
            <a:pPr marL="228600" indent="-228600">
              <a:buAutoNum type="arabicPeriod"/>
            </a:pPr>
            <a:r>
              <a:rPr lang="en-AU" dirty="0"/>
              <a:t>Specialist GP trainees</a:t>
            </a:r>
          </a:p>
          <a:p>
            <a:pPr marL="228600" indent="-228600">
              <a:buAutoNum type="arabicPeriod"/>
            </a:pPr>
            <a:r>
              <a:rPr lang="en-AU" dirty="0"/>
              <a:t>IMGs</a:t>
            </a:r>
          </a:p>
          <a:p>
            <a:pPr marL="228600" indent="-228600">
              <a:buAutoNum type="arabicPeriod"/>
            </a:pPr>
            <a:endParaRPr lang="en-AU" dirty="0"/>
          </a:p>
          <a:p>
            <a:pPr marL="0" indent="0">
              <a:buNone/>
            </a:pPr>
            <a:r>
              <a:rPr lang="en-AU" dirty="0"/>
              <a:t>Nearly 80% of questions are common across all surveys, the rest are tailored to each group of junior doctors. </a:t>
            </a:r>
          </a:p>
          <a:p>
            <a:pPr marL="0" indent="0">
              <a:buNone/>
            </a:pPr>
            <a:endParaRPr lang="en-AU" dirty="0"/>
          </a:p>
          <a:p>
            <a:pPr marL="0" indent="0">
              <a:buNone/>
            </a:pPr>
            <a:r>
              <a:rPr lang="en-AU" dirty="0"/>
              <a:t>The MTS builds on existing junior doctor surveys conducted by jurisdictions and colleges </a:t>
            </a:r>
          </a:p>
          <a:p>
            <a:pPr marL="0" indent="0">
              <a:buNone/>
            </a:pPr>
            <a:endParaRPr lang="en-AU" dirty="0"/>
          </a:p>
          <a:p>
            <a:pPr marL="0" indent="0">
              <a:buNone/>
            </a:pPr>
            <a:r>
              <a:rPr lang="en-AU" dirty="0"/>
              <a:t>The MTS generates national, cross profession data that is being used to improve medical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5</a:t>
            </a:fld>
            <a:endParaRPr lang="en-AU"/>
          </a:p>
        </p:txBody>
      </p:sp>
    </p:spTree>
    <p:extLst>
      <p:ext uri="{BB962C8B-B14F-4D97-AF65-F5344CB8AC3E}">
        <p14:creationId xmlns:p14="http://schemas.microsoft.com/office/powerpoint/2010/main" val="40505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pitchFamily="34" charset="0"/>
                <a:ea typeface="ＭＳ Ｐゴシック" pitchFamily="-1" charset="-128"/>
                <a:cs typeface="+mn-cs"/>
              </a:rPr>
              <a:t>Based on stakeholder feedback, we have revised a couple of questions in the 2020 MTS and include a question on COVID-19. </a:t>
            </a:r>
            <a:endParaRPr lang="en-AU" sz="1200" kern="1200" dirty="0">
              <a:solidFill>
                <a:schemeClr val="tx1"/>
              </a:solidFill>
              <a:effectLst/>
              <a:latin typeface="Arial" pitchFamily="34" charset="0"/>
              <a:ea typeface="ＭＳ Ｐゴシック" pitchFamily="-1" charset="-128"/>
              <a:cs typeface="+mn-cs"/>
            </a:endParaRPr>
          </a:p>
          <a:p>
            <a:pPr lvl="0"/>
            <a:r>
              <a:rPr lang="en-US" sz="1200" kern="1200" dirty="0">
                <a:solidFill>
                  <a:schemeClr val="tx1"/>
                </a:solidFill>
                <a:effectLst/>
                <a:latin typeface="Arial" pitchFamily="34" charset="0"/>
                <a:ea typeface="ＭＳ Ｐゴシック" pitchFamily="-1" charset="-128"/>
                <a:cs typeface="+mn-cs"/>
              </a:rPr>
              <a:t>We have updated questions about bullying and harassment, to give a clearer picture and enable more targeted work to help build a culture of respect in medicine.</a:t>
            </a:r>
            <a:endParaRPr lang="en-AU" sz="1200" kern="1200" dirty="0">
              <a:solidFill>
                <a:schemeClr val="tx1"/>
              </a:solidFill>
              <a:effectLst/>
              <a:latin typeface="Arial" pitchFamily="34" charset="0"/>
              <a:ea typeface="ＭＳ Ｐゴシック" pitchFamily="-1" charset="-128"/>
              <a:cs typeface="+mn-cs"/>
            </a:endParaRPr>
          </a:p>
          <a:p>
            <a:pPr lvl="0"/>
            <a:r>
              <a:rPr lang="en-US" sz="1200" kern="1200" dirty="0">
                <a:solidFill>
                  <a:schemeClr val="tx1"/>
                </a:solidFill>
                <a:effectLst/>
                <a:latin typeface="Arial" pitchFamily="34" charset="0"/>
                <a:ea typeface="ＭＳ Ｐゴシック" pitchFamily="-1" charset="-128"/>
                <a:cs typeface="+mn-cs"/>
              </a:rPr>
              <a:t>We are taking advantage of the unique opportunity the MTS gives to find out about the impact of COVID-19 on medical training in Australia in 2020.</a:t>
            </a:r>
            <a:endParaRPr lang="en-AU" sz="1200" kern="1200" dirty="0">
              <a:solidFill>
                <a:schemeClr val="tx1"/>
              </a:solidFill>
              <a:effectLst/>
              <a:latin typeface="Arial" pitchFamily="34" charset="0"/>
              <a:ea typeface="ＭＳ Ｐゴシック" pitchFamily="-1" charset="-128"/>
              <a:cs typeface="+mn-cs"/>
            </a:endParaRPr>
          </a:p>
          <a:p>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6</a:t>
            </a:fld>
            <a:endParaRPr lang="en-AU"/>
          </a:p>
        </p:txBody>
      </p:sp>
    </p:spTree>
    <p:extLst>
      <p:ext uri="{BB962C8B-B14F-4D97-AF65-F5344CB8AC3E}">
        <p14:creationId xmlns:p14="http://schemas.microsoft.com/office/powerpoint/2010/main" val="23355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Routine survey questions fall into six broad topics and ask for junior doctor feedback on the following issues: </a:t>
            </a:r>
          </a:p>
          <a:p>
            <a:r>
              <a:rPr lang="en-AU" dirty="0"/>
              <a:t>Demographic</a:t>
            </a:r>
          </a:p>
          <a:p>
            <a:r>
              <a:rPr lang="en-AU" dirty="0"/>
              <a:t>Training program curriculum</a:t>
            </a:r>
          </a:p>
          <a:p>
            <a:r>
              <a:rPr lang="en-AU" dirty="0"/>
              <a:t>Training program assessment</a:t>
            </a:r>
          </a:p>
          <a:p>
            <a:r>
              <a:rPr lang="en-AU" dirty="0"/>
              <a:t>College engagement with trainees</a:t>
            </a:r>
          </a:p>
          <a:p>
            <a:r>
              <a:rPr lang="en-AU" dirty="0"/>
              <a:t>Workplace environment and culture</a:t>
            </a:r>
          </a:p>
          <a:p>
            <a:r>
              <a:rPr lang="en-AU" dirty="0"/>
              <a:t>Access to teaching</a:t>
            </a:r>
          </a:p>
          <a:p>
            <a:r>
              <a:rPr lang="en-AU" dirty="0"/>
              <a:t>Clinical supervision</a:t>
            </a:r>
          </a:p>
          <a:p>
            <a:r>
              <a:rPr lang="en-AU" dirty="0"/>
              <a:t>Training post orientation</a:t>
            </a:r>
          </a:p>
          <a:p>
            <a:r>
              <a:rPr lang="en-AU" dirty="0"/>
              <a:t>Wellbeing </a:t>
            </a:r>
          </a:p>
          <a:p>
            <a:r>
              <a:rPr lang="en-AU" dirty="0"/>
              <a:t>Patient safety</a:t>
            </a:r>
          </a:p>
          <a:p>
            <a:r>
              <a:rPr lang="en-AU" dirty="0"/>
              <a:t>Overall satisfaction</a:t>
            </a:r>
          </a:p>
          <a:p>
            <a:r>
              <a:rPr lang="en-AU" dirty="0"/>
              <a:t>Future career intentions</a:t>
            </a:r>
          </a:p>
          <a:p>
            <a:r>
              <a:rPr lang="en-AU" dirty="0"/>
              <a:t>About you</a:t>
            </a:r>
          </a:p>
          <a:p>
            <a:endParaRPr lang="en-AU" dirty="0"/>
          </a:p>
          <a:p>
            <a:r>
              <a:rPr lang="en-AU" dirty="0"/>
              <a:t>Survey questions are tailored to the needs of each group of junior doctors. </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7</a:t>
            </a:fld>
            <a:endParaRPr lang="en-AU"/>
          </a:p>
        </p:txBody>
      </p:sp>
    </p:spTree>
    <p:extLst>
      <p:ext uri="{BB962C8B-B14F-4D97-AF65-F5344CB8AC3E}">
        <p14:creationId xmlns:p14="http://schemas.microsoft.com/office/powerpoint/2010/main" val="86591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free text box</a:t>
            </a:r>
          </a:p>
          <a:p>
            <a:r>
              <a:rPr lang="en-AU" dirty="0"/>
              <a:t>All multiple choice – some yes no answers; some </a:t>
            </a:r>
            <a:r>
              <a:rPr lang="en-AU" dirty="0" err="1"/>
              <a:t>likert</a:t>
            </a:r>
            <a:r>
              <a:rPr lang="en-AU" dirty="0"/>
              <a:t> scale</a:t>
            </a:r>
          </a:p>
          <a:p>
            <a:r>
              <a:rPr lang="en-AU" dirty="0"/>
              <a:t>About 50 questions per survey</a:t>
            </a:r>
          </a:p>
          <a:p>
            <a:r>
              <a:rPr lang="en-AU" dirty="0"/>
              <a:t>Takes 10 – 15 minutes</a:t>
            </a: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8</a:t>
            </a:fld>
            <a:endParaRPr lang="en-AU"/>
          </a:p>
        </p:txBody>
      </p:sp>
    </p:spTree>
    <p:extLst>
      <p:ext uri="{BB962C8B-B14F-4D97-AF65-F5344CB8AC3E}">
        <p14:creationId xmlns:p14="http://schemas.microsoft.com/office/powerpoint/2010/main" val="137718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options to participate:</a:t>
            </a:r>
          </a:p>
          <a:p>
            <a:endParaRPr lang="en-AU" dirty="0"/>
          </a:p>
          <a:p>
            <a:pPr marL="171450" indent="-171450">
              <a:buFontTx/>
              <a:buChar char="-"/>
            </a:pPr>
            <a:r>
              <a:rPr lang="en-AU" dirty="0"/>
              <a:t>Interns and IMGs will get an email from the Medical Board of Australia with a unique survey link</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9</a:t>
            </a:fld>
            <a:endParaRPr lang="en-AU"/>
          </a:p>
        </p:txBody>
      </p:sp>
    </p:spTree>
    <p:extLst>
      <p:ext uri="{BB962C8B-B14F-4D97-AF65-F5344CB8AC3E}">
        <p14:creationId xmlns:p14="http://schemas.microsoft.com/office/powerpoint/2010/main" val="143150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275606"/>
            <a:ext cx="3456384" cy="1944216"/>
          </a:xfrm>
        </p:spPr>
        <p:txBody>
          <a:bodyPr/>
          <a:lstStyle>
            <a:lvl1pPr algn="l">
              <a:defRPr sz="3200"/>
            </a:lvl1pPr>
          </a:lstStyle>
          <a:p>
            <a:r>
              <a:rPr lang="en-US"/>
              <a:t>Click to edit Master title style</a:t>
            </a:r>
            <a:endParaRPr lang="en-AU" dirty="0"/>
          </a:p>
        </p:txBody>
      </p:sp>
      <p:sp>
        <p:nvSpPr>
          <p:cNvPr id="3075" name="Rectangle 3"/>
          <p:cNvSpPr>
            <a:spLocks noGrp="1" noChangeArrowheads="1"/>
          </p:cNvSpPr>
          <p:nvPr>
            <p:ph type="subTitle" idx="1"/>
          </p:nvPr>
        </p:nvSpPr>
        <p:spPr>
          <a:xfrm>
            <a:off x="683568" y="3219822"/>
            <a:ext cx="3456384" cy="361429"/>
          </a:xfrm>
        </p:spPr>
        <p:txBody>
          <a:bodyPr/>
          <a:lstStyle>
            <a:lvl1pPr marL="0" indent="0" algn="l">
              <a:buFontTx/>
              <a:buNone/>
              <a:defRPr sz="2200">
                <a:solidFill>
                  <a:schemeClr val="accent2"/>
                </a:solidFill>
              </a:defRPr>
            </a:lvl1pPr>
          </a:lstStyle>
          <a:p>
            <a:r>
              <a:rPr lang="en-US" dirty="0"/>
              <a:t>Click to edit Master subtitle style</a:t>
            </a:r>
          </a:p>
        </p:txBody>
      </p:sp>
      <p:sp>
        <p:nvSpPr>
          <p:cNvPr id="3" name="Text Placeholder 2"/>
          <p:cNvSpPr>
            <a:spLocks noGrp="1"/>
          </p:cNvSpPr>
          <p:nvPr>
            <p:ph type="body" sz="quarter" idx="13"/>
          </p:nvPr>
        </p:nvSpPr>
        <p:spPr>
          <a:xfrm>
            <a:off x="683569" y="3632960"/>
            <a:ext cx="3456384" cy="377428"/>
          </a:xfrm>
        </p:spPr>
        <p:txBody>
          <a:bodyPr/>
          <a:lstStyle>
            <a:lvl1pPr marL="0" indent="0" algn="ctr">
              <a:buNone/>
              <a:defRPr sz="1800"/>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3651871"/>
            <a:ext cx="5486400" cy="425054"/>
          </a:xfrm>
        </p:spPr>
        <p:txBody>
          <a:bodyPr anchor="b"/>
          <a:lstStyle>
            <a:lvl1pPr algn="l">
              <a:defRPr sz="2400" b="0">
                <a:latin typeface="+mn-lt"/>
              </a:defRPr>
            </a:lvl1pPr>
          </a:lstStyle>
          <a:p>
            <a:r>
              <a:rPr lang="en-US"/>
              <a:t>Click to edit Master title style</a:t>
            </a:r>
            <a:endParaRPr lang="en-AU" dirty="0"/>
          </a:p>
        </p:txBody>
      </p:sp>
      <p:sp>
        <p:nvSpPr>
          <p:cNvPr id="3" name="Picture Placeholder 2"/>
          <p:cNvSpPr>
            <a:spLocks noGrp="1"/>
          </p:cNvSpPr>
          <p:nvPr>
            <p:ph type="pic" idx="1"/>
          </p:nvPr>
        </p:nvSpPr>
        <p:spPr>
          <a:xfrm>
            <a:off x="1835696" y="1347615"/>
            <a:ext cx="5486400"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835696" y="4083921"/>
            <a:ext cx="5486400" cy="432309"/>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
        <p:nvSpPr>
          <p:cNvPr id="4" name="Slide Number Placeholder 3"/>
          <p:cNvSpPr>
            <a:spLocks noGrp="1"/>
          </p:cNvSpPr>
          <p:nvPr>
            <p:ph type="sldNum" sz="quarter" idx="11"/>
          </p:nvPr>
        </p:nvSpPr>
        <p:spPr>
          <a:xfrm>
            <a:off x="5436096" y="2427734"/>
            <a:ext cx="2133600" cy="357188"/>
          </a:xfrm>
          <a:prstGeom prst="rect">
            <a:avLst/>
          </a:prstGeom>
        </p:spPr>
        <p:txBody>
          <a:bodyPr/>
          <a:lstStyle/>
          <a:p>
            <a:pPr>
              <a:defRPr/>
            </a:pPr>
            <a:fld id="{46D40EFF-36F0-47BE-8FE6-28DA16EC973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636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5"/>
            <a:ext cx="3884400"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9"/>
            <a:ext cx="3884400"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6" y="1113235"/>
            <a:ext cx="3887788"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9"/>
            <a:ext cx="3887788"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solidFill>
                  <a:srgbClr val="FFFFFF"/>
                </a:solidFill>
              </a:rPr>
              <a:pPr>
                <a:defRPr/>
              </a:pPr>
              <a:t>‹#›</a:t>
            </a:fld>
            <a:endParaRPr lang="en-AU">
              <a:solidFill>
                <a:srgbClr val="FFFFFF"/>
              </a:solidFill>
            </a:endParaRPr>
          </a:p>
        </p:txBody>
      </p:sp>
      <p:sp>
        <p:nvSpPr>
          <p:cNvPr id="10" name="Title 1"/>
          <p:cNvSpPr>
            <a:spLocks noGrp="1"/>
          </p:cNvSpPr>
          <p:nvPr>
            <p:ph type="title"/>
          </p:nvPr>
        </p:nvSpPr>
        <p:spPr>
          <a:xfrm>
            <a:off x="453959" y="411510"/>
            <a:ext cx="8078854" cy="540544"/>
          </a:xfrm>
        </p:spPr>
        <p:txBody>
          <a:bodyPr/>
          <a:lstStyle/>
          <a:p>
            <a:r>
              <a:rPr lang="en-US"/>
              <a:t>Click to edit Master title style</a:t>
            </a:r>
            <a:endParaRPr lang="en-AU" dirty="0"/>
          </a:p>
        </p:txBody>
      </p:sp>
    </p:spTree>
    <p:extLst>
      <p:ext uri="{BB962C8B-B14F-4D97-AF65-F5344CB8AC3E}">
        <p14:creationId xmlns:p14="http://schemas.microsoft.com/office/powerpoint/2010/main" val="21098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411959"/>
            <a:ext cx="8075614" cy="3780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CF3D6353-C9D4-4BB1-9531-D3EBEEBBF573}" type="slidenum">
              <a:rPr lang="en-AU">
                <a:solidFill>
                  <a:srgbClr val="FFFFFF"/>
                </a:solidFill>
              </a:rPr>
              <a:pPr>
                <a:defRPr/>
              </a:pPr>
              <a:t>‹#›</a:t>
            </a:fld>
            <a:endParaRPr lang="en-AU">
              <a:solidFill>
                <a:srgbClr val="FFFFFF"/>
              </a:solidFill>
            </a:endParaRPr>
          </a:p>
        </p:txBody>
      </p:sp>
    </p:spTree>
    <p:extLst>
      <p:ext uri="{BB962C8B-B14F-4D97-AF65-F5344CB8AC3E}">
        <p14:creationId xmlns:p14="http://schemas.microsoft.com/office/powerpoint/2010/main" val="398030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53757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7"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4"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10718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13"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Content"/>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6"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33631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62169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0" cy="51435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4767126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3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tart">
    <p:spTree>
      <p:nvGrpSpPr>
        <p:cNvPr id="1" name=""/>
        <p:cNvGrpSpPr/>
        <p:nvPr/>
      </p:nvGrpSpPr>
      <p:grpSpPr>
        <a:xfrm>
          <a:off x="0" y="0"/>
          <a:ext cx="0" cy="0"/>
          <a:chOff x="0" y="0"/>
          <a:chExt cx="0" cy="0"/>
        </a:xfrm>
      </p:grpSpPr>
      <p:sp>
        <p:nvSpPr>
          <p:cNvPr id="5" name="Title 4"/>
          <p:cNvSpPr>
            <a:spLocks noGrp="1"/>
          </p:cNvSpPr>
          <p:nvPr>
            <p:ph type="title"/>
          </p:nvPr>
        </p:nvSpPr>
        <p:spPr>
          <a:xfrm>
            <a:off x="467544" y="339502"/>
            <a:ext cx="8078854" cy="540544"/>
          </a:xfrm>
        </p:spPr>
        <p:txBody>
          <a:bodyPr/>
          <a:lstStyle>
            <a:lvl1pPr>
              <a:defRPr sz="2800"/>
            </a:lvl1pPr>
          </a:lstStyle>
          <a:p>
            <a:r>
              <a:rPr lang="en-US"/>
              <a:t>Click to edit Master title style</a:t>
            </a:r>
            <a:endParaRPr lang="en-AU" dirty="0"/>
          </a:p>
        </p:txBody>
      </p:sp>
    </p:spTree>
    <p:extLst>
      <p:ext uri="{BB962C8B-B14F-4D97-AF65-F5344CB8AC3E}">
        <p14:creationId xmlns:p14="http://schemas.microsoft.com/office/powerpoint/2010/main" val="3292021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1342295"/>
            <a:ext cx="2002647" cy="2699493"/>
          </a:xfrm>
        </p:spPr>
        <p:txBody>
          <a:bodyPr>
            <a:normAutofit/>
          </a:bodyPr>
          <a:lstStyle>
            <a:lvl1pPr>
              <a:defRPr sz="1350"/>
            </a:lvl1pPr>
          </a:lstStyle>
          <a:p>
            <a:endParaRPr lang="en-US" dirty="0"/>
          </a:p>
        </p:txBody>
      </p:sp>
    </p:spTree>
    <p:extLst>
      <p:ext uri="{BB962C8B-B14F-4D97-AF65-F5344CB8AC3E}">
        <p14:creationId xmlns:p14="http://schemas.microsoft.com/office/powerpoint/2010/main" val="38237766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7" y="1630626"/>
            <a:ext cx="2843641" cy="2112738"/>
          </a:xfrm>
        </p:spPr>
        <p:txBody>
          <a:bodyPr>
            <a:normAutofit/>
          </a:bodyPr>
          <a:lstStyle>
            <a:lvl1pPr>
              <a:defRPr sz="1350"/>
            </a:lvl1pPr>
          </a:lstStyle>
          <a:p>
            <a:endParaRPr lang="en-US" dirty="0"/>
          </a:p>
        </p:txBody>
      </p:sp>
    </p:spTree>
    <p:extLst>
      <p:ext uri="{BB962C8B-B14F-4D97-AF65-F5344CB8AC3E}">
        <p14:creationId xmlns:p14="http://schemas.microsoft.com/office/powerpoint/2010/main" val="1136750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192336"/>
            <a:ext cx="2203523" cy="1252043"/>
          </a:xfrm>
        </p:spPr>
        <p:txBody>
          <a:bodyPr>
            <a:normAutofit/>
          </a:bodyPr>
          <a:lstStyle>
            <a:lvl1pPr>
              <a:defRPr sz="1350"/>
            </a:lvl1pPr>
          </a:lstStyle>
          <a:p>
            <a:endParaRPr lang="en-US" dirty="0"/>
          </a:p>
        </p:txBody>
      </p:sp>
      <p:sp>
        <p:nvSpPr>
          <p:cNvPr id="33" name="Picture Placeholder 4"/>
          <p:cNvSpPr>
            <a:spLocks noGrp="1"/>
          </p:cNvSpPr>
          <p:nvPr>
            <p:ph type="pic" sz="quarter" idx="11"/>
          </p:nvPr>
        </p:nvSpPr>
        <p:spPr>
          <a:xfrm>
            <a:off x="5525136" y="1194815"/>
            <a:ext cx="2203523" cy="1252043"/>
          </a:xfrm>
        </p:spPr>
        <p:txBody>
          <a:bodyPr>
            <a:normAutofit/>
          </a:bodyPr>
          <a:lstStyle>
            <a:lvl1pPr>
              <a:defRPr sz="1350"/>
            </a:lvl1pPr>
          </a:lstStyle>
          <a:p>
            <a:endParaRPr lang="en-US" dirty="0"/>
          </a:p>
        </p:txBody>
      </p:sp>
    </p:spTree>
    <p:extLst>
      <p:ext uri="{BB962C8B-B14F-4D97-AF65-F5344CB8AC3E}">
        <p14:creationId xmlns:p14="http://schemas.microsoft.com/office/powerpoint/2010/main" val="2640415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51435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4812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940045" y="1074826"/>
            <a:ext cx="1796796" cy="1796796"/>
          </a:xfrm>
        </p:spPr>
        <p:txBody>
          <a:bodyPr>
            <a:normAutofit/>
          </a:bodyPr>
          <a:lstStyle>
            <a:lvl1pPr>
              <a:defRPr sz="1050"/>
            </a:lvl1pPr>
          </a:lstStyle>
          <a:p>
            <a:endParaRPr lang="en-US" dirty="0"/>
          </a:p>
        </p:txBody>
      </p:sp>
      <p:sp>
        <p:nvSpPr>
          <p:cNvPr id="32" name="Picture Placeholder 12"/>
          <p:cNvSpPr>
            <a:spLocks noGrp="1" noChangeAspect="1"/>
          </p:cNvSpPr>
          <p:nvPr>
            <p:ph type="pic" sz="quarter" idx="11"/>
          </p:nvPr>
        </p:nvSpPr>
        <p:spPr>
          <a:xfrm>
            <a:off x="2741604" y="1070710"/>
            <a:ext cx="1796796" cy="1796796"/>
          </a:xfrm>
        </p:spPr>
        <p:txBody>
          <a:bodyPr>
            <a:normAutofit/>
          </a:bodyPr>
          <a:lstStyle>
            <a:lvl1pPr>
              <a:defRPr sz="1050"/>
            </a:lvl1pPr>
          </a:lstStyle>
          <a:p>
            <a:endParaRPr lang="en-US" dirty="0"/>
          </a:p>
        </p:txBody>
      </p:sp>
      <p:sp>
        <p:nvSpPr>
          <p:cNvPr id="33" name="Picture Placeholder 12"/>
          <p:cNvSpPr>
            <a:spLocks noGrp="1" noChangeAspect="1"/>
          </p:cNvSpPr>
          <p:nvPr>
            <p:ph type="pic" sz="quarter" idx="12"/>
          </p:nvPr>
        </p:nvSpPr>
        <p:spPr>
          <a:xfrm>
            <a:off x="4543162" y="1070710"/>
            <a:ext cx="1796796" cy="1796796"/>
          </a:xfrm>
        </p:spPr>
        <p:txBody>
          <a:bodyPr>
            <a:normAutofit/>
          </a:bodyPr>
          <a:lstStyle>
            <a:lvl1pPr>
              <a:defRPr sz="1050"/>
            </a:lvl1pPr>
          </a:lstStyle>
          <a:p>
            <a:endParaRPr lang="en-US" dirty="0"/>
          </a:p>
        </p:txBody>
      </p:sp>
      <p:sp>
        <p:nvSpPr>
          <p:cNvPr id="34" name="Picture Placeholder 12"/>
          <p:cNvSpPr>
            <a:spLocks noGrp="1" noChangeAspect="1"/>
          </p:cNvSpPr>
          <p:nvPr>
            <p:ph type="pic" sz="quarter" idx="13"/>
          </p:nvPr>
        </p:nvSpPr>
        <p:spPr>
          <a:xfrm>
            <a:off x="6344721" y="1070710"/>
            <a:ext cx="1796796" cy="1796796"/>
          </a:xfrm>
        </p:spPr>
        <p:txBody>
          <a:bodyPr>
            <a:normAutofit/>
          </a:bodyPr>
          <a:lstStyle>
            <a:lvl1pPr>
              <a:defRPr sz="1050"/>
            </a:lvl1pPr>
          </a:lstStyle>
          <a:p>
            <a:endParaRPr lang="en-US" dirty="0"/>
          </a:p>
        </p:txBody>
      </p:sp>
      <p:sp>
        <p:nvSpPr>
          <p:cNvPr id="35" name="Picture Placeholder 12"/>
          <p:cNvSpPr>
            <a:spLocks noGrp="1" noChangeAspect="1"/>
          </p:cNvSpPr>
          <p:nvPr>
            <p:ph type="pic" sz="quarter" idx="14"/>
          </p:nvPr>
        </p:nvSpPr>
        <p:spPr>
          <a:xfrm>
            <a:off x="940045" y="2875292"/>
            <a:ext cx="1796796" cy="1796796"/>
          </a:xfrm>
        </p:spPr>
        <p:txBody>
          <a:bodyPr>
            <a:normAutofit/>
          </a:bodyPr>
          <a:lstStyle>
            <a:lvl1pPr>
              <a:defRPr sz="1050"/>
            </a:lvl1pPr>
          </a:lstStyle>
          <a:p>
            <a:endParaRPr lang="en-US" dirty="0"/>
          </a:p>
        </p:txBody>
      </p:sp>
      <p:sp>
        <p:nvSpPr>
          <p:cNvPr id="36" name="Picture Placeholder 12"/>
          <p:cNvSpPr>
            <a:spLocks noGrp="1" noChangeAspect="1"/>
          </p:cNvSpPr>
          <p:nvPr>
            <p:ph type="pic" sz="quarter" idx="15"/>
          </p:nvPr>
        </p:nvSpPr>
        <p:spPr>
          <a:xfrm>
            <a:off x="2741604" y="2879833"/>
            <a:ext cx="1796796" cy="1796796"/>
          </a:xfrm>
        </p:spPr>
        <p:txBody>
          <a:bodyPr>
            <a:normAutofit/>
          </a:bodyPr>
          <a:lstStyle>
            <a:lvl1pPr>
              <a:defRPr sz="1050"/>
            </a:lvl1pPr>
          </a:lstStyle>
          <a:p>
            <a:endParaRPr lang="en-US" dirty="0"/>
          </a:p>
        </p:txBody>
      </p:sp>
      <p:sp>
        <p:nvSpPr>
          <p:cNvPr id="37" name="Picture Placeholder 12"/>
          <p:cNvSpPr>
            <a:spLocks noGrp="1" noChangeAspect="1"/>
          </p:cNvSpPr>
          <p:nvPr>
            <p:ph type="pic" sz="quarter" idx="16"/>
          </p:nvPr>
        </p:nvSpPr>
        <p:spPr>
          <a:xfrm>
            <a:off x="4543162" y="2879833"/>
            <a:ext cx="1796796" cy="1796796"/>
          </a:xfrm>
        </p:spPr>
        <p:txBody>
          <a:bodyPr>
            <a:normAutofit/>
          </a:bodyPr>
          <a:lstStyle>
            <a:lvl1pPr>
              <a:defRPr sz="1050"/>
            </a:lvl1pPr>
          </a:lstStyle>
          <a:p>
            <a:endParaRPr lang="en-US" dirty="0"/>
          </a:p>
        </p:txBody>
      </p:sp>
      <p:sp>
        <p:nvSpPr>
          <p:cNvPr id="38" name="Picture Placeholder 12"/>
          <p:cNvSpPr>
            <a:spLocks noGrp="1" noChangeAspect="1"/>
          </p:cNvSpPr>
          <p:nvPr>
            <p:ph type="pic" sz="quarter" idx="17"/>
          </p:nvPr>
        </p:nvSpPr>
        <p:spPr>
          <a:xfrm>
            <a:off x="6344721" y="2879833"/>
            <a:ext cx="1796796" cy="1796796"/>
          </a:xfrm>
        </p:spPr>
        <p:txBody>
          <a:bodyPr>
            <a:normAutofit/>
          </a:bodyPr>
          <a:lstStyle>
            <a:lvl1pPr>
              <a:defRPr sz="1050"/>
            </a:lvl1pPr>
          </a:lstStyle>
          <a:p>
            <a:endParaRPr lang="en-US" dirty="0"/>
          </a:p>
        </p:txBody>
      </p:sp>
    </p:spTree>
    <p:extLst>
      <p:ext uri="{BB962C8B-B14F-4D97-AF65-F5344CB8AC3E}">
        <p14:creationId xmlns:p14="http://schemas.microsoft.com/office/powerpoint/2010/main" val="22943993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1358687" y="1292674"/>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5" name="Picture Placeholder 13"/>
          <p:cNvSpPr>
            <a:spLocks noGrp="1"/>
          </p:cNvSpPr>
          <p:nvPr>
            <p:ph type="pic" sz="quarter" idx="11" hasCustomPrompt="1"/>
          </p:nvPr>
        </p:nvSpPr>
        <p:spPr>
          <a:xfrm>
            <a:off x="3686552" y="1292674"/>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7" name="Picture Placeholder 13"/>
          <p:cNvSpPr>
            <a:spLocks noGrp="1"/>
          </p:cNvSpPr>
          <p:nvPr>
            <p:ph type="pic" sz="quarter" idx="12" hasCustomPrompt="1"/>
          </p:nvPr>
        </p:nvSpPr>
        <p:spPr>
          <a:xfrm>
            <a:off x="6014417" y="1292674"/>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3" name="Picture Placeholder 13"/>
          <p:cNvSpPr>
            <a:spLocks noGrp="1"/>
          </p:cNvSpPr>
          <p:nvPr>
            <p:ph type="pic" sz="quarter" idx="13" hasCustomPrompt="1"/>
          </p:nvPr>
        </p:nvSpPr>
        <p:spPr>
          <a:xfrm>
            <a:off x="2556116" y="2877151"/>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6" name="Picture Placeholder 13"/>
          <p:cNvSpPr>
            <a:spLocks noGrp="1"/>
          </p:cNvSpPr>
          <p:nvPr>
            <p:ph type="pic" sz="quarter" idx="14" hasCustomPrompt="1"/>
          </p:nvPr>
        </p:nvSpPr>
        <p:spPr>
          <a:xfrm>
            <a:off x="4883981" y="2877151"/>
            <a:ext cx="1768475" cy="1766888"/>
          </a:xfrm>
          <a:prstGeom prst="ellipse">
            <a:avLst/>
          </a:prstGeom>
        </p:spPr>
        <p:txBody>
          <a:bodyPr/>
          <a:lstStyle>
            <a:lvl1pPr marL="0" marR="0" indent="0"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Tree>
    <p:extLst>
      <p:ext uri="{BB962C8B-B14F-4D97-AF65-F5344CB8AC3E}">
        <p14:creationId xmlns:p14="http://schemas.microsoft.com/office/powerpoint/2010/main" val="17273848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21" name="Picture Placeholder 3"/>
          <p:cNvSpPr>
            <a:spLocks noGrp="1"/>
          </p:cNvSpPr>
          <p:nvPr>
            <p:ph type="pic" sz="quarter" idx="19" hasCustomPrompt="1"/>
          </p:nvPr>
        </p:nvSpPr>
        <p:spPr>
          <a:xfrm>
            <a:off x="2876129" y="1464625"/>
            <a:ext cx="1329084" cy="1328738"/>
          </a:xfrm>
        </p:spPr>
        <p:txBody>
          <a:bodyPr>
            <a:normAutofit/>
          </a:bodyPr>
          <a:lstStyle>
            <a:lvl1pPr marL="0" indent="0">
              <a:buNone/>
              <a:defRPr sz="863" baseline="0"/>
            </a:lvl1pPr>
          </a:lstStyle>
          <a:p>
            <a:r>
              <a:rPr lang="en-US"/>
              <a:t>Drag your Picture Here</a:t>
            </a:r>
          </a:p>
        </p:txBody>
      </p:sp>
      <p:sp>
        <p:nvSpPr>
          <p:cNvPr id="22" name="Picture Placeholder 3"/>
          <p:cNvSpPr>
            <a:spLocks noGrp="1"/>
          </p:cNvSpPr>
          <p:nvPr>
            <p:ph type="pic" sz="quarter" idx="20" hasCustomPrompt="1"/>
          </p:nvPr>
        </p:nvSpPr>
        <p:spPr>
          <a:xfrm>
            <a:off x="4751690" y="1464625"/>
            <a:ext cx="1329084" cy="1328738"/>
          </a:xfrm>
        </p:spPr>
        <p:txBody>
          <a:bodyPr>
            <a:normAutofit/>
          </a:bodyPr>
          <a:lstStyle>
            <a:lvl1pPr marL="0" indent="0">
              <a:buNone/>
              <a:defRPr sz="863" baseline="0"/>
            </a:lvl1pPr>
          </a:lstStyle>
          <a:p>
            <a:r>
              <a:rPr lang="en-US"/>
              <a:t>Drag your Picture Here</a:t>
            </a:r>
          </a:p>
        </p:txBody>
      </p:sp>
      <p:sp>
        <p:nvSpPr>
          <p:cNvPr id="25" name="Picture Placeholder 3"/>
          <p:cNvSpPr>
            <a:spLocks noGrp="1"/>
          </p:cNvSpPr>
          <p:nvPr>
            <p:ph type="pic" sz="quarter" idx="21" hasCustomPrompt="1"/>
          </p:nvPr>
        </p:nvSpPr>
        <p:spPr>
          <a:xfrm>
            <a:off x="6594948" y="1464625"/>
            <a:ext cx="1329084" cy="1328738"/>
          </a:xfrm>
        </p:spPr>
        <p:txBody>
          <a:bodyPr>
            <a:normAutofit/>
          </a:bodyPr>
          <a:lstStyle>
            <a:lvl1pPr marL="0" indent="0">
              <a:buNone/>
              <a:defRPr sz="863" baseline="0"/>
            </a:lvl1pPr>
          </a:lstStyle>
          <a:p>
            <a:r>
              <a:rPr lang="en-US"/>
              <a:t>Drag your Picture Here</a:t>
            </a:r>
          </a:p>
        </p:txBody>
      </p:sp>
      <p:sp>
        <p:nvSpPr>
          <p:cNvPr id="26" name="Picture Placeholder 3"/>
          <p:cNvSpPr>
            <a:spLocks noGrp="1"/>
          </p:cNvSpPr>
          <p:nvPr>
            <p:ph type="pic" sz="quarter" idx="22" hasCustomPrompt="1"/>
          </p:nvPr>
        </p:nvSpPr>
        <p:spPr>
          <a:xfrm>
            <a:off x="962969" y="1464625"/>
            <a:ext cx="1329084" cy="1328738"/>
          </a:xfrm>
        </p:spPr>
        <p:txBody>
          <a:bodyPr>
            <a:normAutofit/>
          </a:bodyPr>
          <a:lstStyle>
            <a:lvl1pPr marL="0" indent="0">
              <a:buNone/>
              <a:defRPr sz="863" baseline="0"/>
            </a:lvl1pPr>
          </a:lstStyle>
          <a:p>
            <a:r>
              <a:rPr lang="en-US"/>
              <a:t>Drag your Picture Here</a:t>
            </a:r>
          </a:p>
        </p:txBody>
      </p:sp>
    </p:spTree>
    <p:extLst>
      <p:ext uri="{BB962C8B-B14F-4D97-AF65-F5344CB8AC3E}">
        <p14:creationId xmlns:p14="http://schemas.microsoft.com/office/powerpoint/2010/main" val="2215068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ext-half-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4556454" y="-5013"/>
            <a:ext cx="4605097" cy="5159459"/>
          </a:xfrm>
        </p:spPr>
        <p:txBody>
          <a:bodyPr>
            <a:normAutofit/>
          </a:bodyPr>
          <a:lstStyle>
            <a:lvl1pPr marL="0" indent="0">
              <a:buNone/>
              <a:defRPr sz="1200">
                <a:latin typeface="Calibri Light"/>
                <a:cs typeface="Calibri Light"/>
              </a:defRPr>
            </a:lvl1pPr>
          </a:lstStyle>
          <a:p>
            <a:endParaRPr lang="id-ID" dirty="0"/>
          </a:p>
        </p:txBody>
      </p:sp>
    </p:spTree>
    <p:extLst>
      <p:ext uri="{BB962C8B-B14F-4D97-AF65-F5344CB8AC3E}">
        <p14:creationId xmlns:p14="http://schemas.microsoft.com/office/powerpoint/2010/main" val="33495787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two column with image">
    <p:spTree>
      <p:nvGrpSpPr>
        <p:cNvPr id="1" name=""/>
        <p:cNvGrpSpPr/>
        <p:nvPr/>
      </p:nvGrpSpPr>
      <p:grpSpPr>
        <a:xfrm>
          <a:off x="0" y="0"/>
          <a:ext cx="0" cy="0"/>
          <a:chOff x="0" y="0"/>
          <a:chExt cx="0" cy="0"/>
        </a:xfrm>
      </p:grpSpPr>
      <p:sp>
        <p:nvSpPr>
          <p:cNvPr id="10" name="Picture Placeholder 22"/>
          <p:cNvSpPr>
            <a:spLocks noGrp="1"/>
          </p:cNvSpPr>
          <p:nvPr>
            <p:ph type="pic" sz="quarter" idx="13"/>
          </p:nvPr>
        </p:nvSpPr>
        <p:spPr>
          <a:xfrm>
            <a:off x="4663107" y="2419350"/>
            <a:ext cx="3834811" cy="1975247"/>
          </a:xfrm>
        </p:spPr>
        <p:txBody>
          <a:bodyPr>
            <a:normAutofit/>
          </a:bodyPr>
          <a:lstStyle>
            <a:lvl1pPr marL="0" indent="0">
              <a:buNone/>
              <a:defRPr sz="1200">
                <a:latin typeface="Calibri Light"/>
                <a:cs typeface="Calibri Light"/>
              </a:defRPr>
            </a:lvl1pPr>
          </a:lstStyle>
          <a:p>
            <a:endParaRPr lang="id-ID" dirty="0"/>
          </a:p>
        </p:txBody>
      </p:sp>
    </p:spTree>
    <p:extLst>
      <p:ext uri="{BB962C8B-B14F-4D97-AF65-F5344CB8AC3E}">
        <p14:creationId xmlns:p14="http://schemas.microsoft.com/office/powerpoint/2010/main" val="296985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64500" cy="540544"/>
          </a:xfrm>
        </p:spPr>
        <p:txBody>
          <a:bodyPr/>
          <a:lstStyle>
            <a:lvl1pPr>
              <a:defRPr sz="2800">
                <a:solidFill>
                  <a:schemeClr val="tx2"/>
                </a:solidFill>
                <a:latin typeface="+mj-lt"/>
                <a:cs typeface="DINOT-Bold" panose="020B0804020101020102"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67548" y="987575"/>
            <a:ext cx="8075613" cy="2862581"/>
          </a:xfrm>
        </p:spPr>
        <p:txBody>
          <a:bodyPr/>
          <a:lstStyle>
            <a:lvl1pPr>
              <a:defRPr>
                <a:latin typeface="+mj-lt"/>
                <a:cs typeface="DINOT" panose="020B0504020101020102" pitchFamily="34" charset="0"/>
              </a:defRPr>
            </a:lvl1pPr>
            <a:lvl2pPr>
              <a:defRPr>
                <a:latin typeface="+mj-lt"/>
                <a:cs typeface="DINOT" panose="020B0504020101020102" pitchFamily="34" charset="0"/>
              </a:defRPr>
            </a:lvl2pPr>
            <a:lvl3pPr>
              <a:defRPr>
                <a:latin typeface="+mj-lt"/>
                <a:cs typeface="DINOT" panose="020B0504020101020102" pitchFamily="34" charset="0"/>
              </a:defRPr>
            </a:lvl3pPr>
            <a:lvl4pPr>
              <a:defRPr sz="1800">
                <a:latin typeface="+mj-lt"/>
                <a:cs typeface="DINOT" panose="020B0504020101020102" pitchFamily="34" charset="0"/>
              </a:defRPr>
            </a:lvl4pPr>
            <a:lvl5pPr>
              <a:defRPr sz="1600">
                <a:latin typeface="+mj-lt"/>
                <a:cs typeface="DINOT" panose="020B050402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9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78854" cy="540544"/>
          </a:xfrm>
        </p:spPr>
        <p:txBody>
          <a:bodyPr/>
          <a:lstStyle>
            <a:lvl1pPr>
              <a:defRPr sz="2800"/>
            </a:lvl1pPr>
          </a:lstStyle>
          <a:p>
            <a:r>
              <a:rPr lang="en-US"/>
              <a:t>Click to edit Master title style</a:t>
            </a:r>
            <a:endParaRPr lang="en-AU" dirty="0"/>
          </a:p>
        </p:txBody>
      </p:sp>
      <p:sp>
        <p:nvSpPr>
          <p:cNvPr id="3" name="Content Placeholder 2"/>
          <p:cNvSpPr>
            <a:spLocks noGrp="1"/>
          </p:cNvSpPr>
          <p:nvPr>
            <p:ph sz="half" idx="1"/>
          </p:nvPr>
        </p:nvSpPr>
        <p:spPr>
          <a:xfrm>
            <a:off x="467544" y="987574"/>
            <a:ext cx="3884400"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013" y="987574"/>
            <a:ext cx="3884613"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7544"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pPr>
                <a:defRPr/>
              </a:pPr>
              <a:t>‹#›</a:t>
            </a:fld>
            <a:endParaRPr lang="en-AU"/>
          </a:p>
        </p:txBody>
      </p:sp>
      <p:sp>
        <p:nvSpPr>
          <p:cNvPr id="10" name="Title 1"/>
          <p:cNvSpPr>
            <a:spLocks noGrp="1"/>
          </p:cNvSpPr>
          <p:nvPr>
            <p:ph type="title"/>
          </p:nvPr>
        </p:nvSpPr>
        <p:spPr>
          <a:xfrm>
            <a:off x="467544" y="411510"/>
            <a:ext cx="8064896" cy="540544"/>
          </a:xfrm>
        </p:spPr>
        <p:txBody>
          <a:bodyPr/>
          <a:lstStyle>
            <a:lvl1pPr>
              <a:defRPr sz="2800"/>
            </a:lvl1pPr>
          </a:lstStyle>
          <a:p>
            <a:r>
              <a:rPr lang="en-US"/>
              <a:t>Click to edit Master title style</a:t>
            </a:r>
            <a:endParaRPr lang="en-AU" dirty="0"/>
          </a:p>
        </p:txBody>
      </p:sp>
      <p:sp>
        <p:nvSpPr>
          <p:cNvPr id="8" name="Text Placeholder 2"/>
          <p:cNvSpPr>
            <a:spLocks noGrp="1"/>
          </p:cNvSpPr>
          <p:nvPr>
            <p:ph type="body" idx="13"/>
          </p:nvPr>
        </p:nvSpPr>
        <p:spPr>
          <a:xfrm>
            <a:off x="4644008"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4008"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078854" cy="540544"/>
          </a:xfrm>
        </p:spPr>
        <p:txBody>
          <a:bodyPr/>
          <a:lstStyle/>
          <a:p>
            <a:r>
              <a:rPr lang="en-US"/>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50" y="503905"/>
            <a:ext cx="3008313" cy="701279"/>
          </a:xfrm>
        </p:spPr>
        <p:txBody>
          <a:bodyPr anchor="b"/>
          <a:lstStyle>
            <a:lvl1pPr algn="l">
              <a:defRPr sz="2400" b="0">
                <a:latin typeface="+mn-lt"/>
              </a:defRPr>
            </a:lvl1pPr>
          </a:lstStyle>
          <a:p>
            <a:r>
              <a:rPr lang="en-US"/>
              <a:t>Click to edit Master title style</a:t>
            </a:r>
            <a:endParaRPr lang="en-AU" dirty="0"/>
          </a:p>
        </p:txBody>
      </p:sp>
      <p:sp>
        <p:nvSpPr>
          <p:cNvPr id="3" name="Content Placeholder 2"/>
          <p:cNvSpPr>
            <a:spLocks noGrp="1"/>
          </p:cNvSpPr>
          <p:nvPr>
            <p:ph idx="1"/>
          </p:nvPr>
        </p:nvSpPr>
        <p:spPr>
          <a:xfrm>
            <a:off x="3575053" y="483518"/>
            <a:ext cx="4957763" cy="3096344"/>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7550" y="1203597"/>
            <a:ext cx="3008313" cy="2376264"/>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90B1BC0-B9F4-47F6-AB5D-255987B48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4450" y="195486"/>
            <a:ext cx="8078854"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8" name="Rectangle 3"/>
          <p:cNvSpPr>
            <a:spLocks noGrp="1" noChangeArrowheads="1"/>
          </p:cNvSpPr>
          <p:nvPr>
            <p:ph type="body" idx="1"/>
          </p:nvPr>
        </p:nvSpPr>
        <p:spPr bwMode="auto">
          <a:xfrm>
            <a:off x="487690" y="843558"/>
            <a:ext cx="807561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Oval 3">
            <a:extLst>
              <a:ext uri="{FF2B5EF4-FFF2-40B4-BE49-F238E27FC236}">
                <a16:creationId xmlns:a16="http://schemas.microsoft.com/office/drawing/2014/main" id="{3F7CE111-8282-431A-83FA-33A95E975E5B}"/>
              </a:ext>
            </a:extLst>
          </p:cNvPr>
          <p:cNvSpPr>
            <a:spLocks noChangeAspect="1"/>
          </p:cNvSpPr>
          <p:nvPr userDrawn="1"/>
        </p:nvSpPr>
        <p:spPr>
          <a:xfrm>
            <a:off x="8680900" y="203323"/>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5" name="TextBox 4">
            <a:extLst>
              <a:ext uri="{FF2B5EF4-FFF2-40B4-BE49-F238E27FC236}">
                <a16:creationId xmlns:a16="http://schemas.microsoft.com/office/drawing/2014/main" id="{05F35C08-DB14-4B01-BD3B-073A1522CB42}"/>
              </a:ext>
            </a:extLst>
          </p:cNvPr>
          <p:cNvSpPr txBox="1"/>
          <p:nvPr userDrawn="1"/>
        </p:nvSpPr>
        <p:spPr>
          <a:xfrm>
            <a:off x="8676456" y="252712"/>
            <a:ext cx="303555" cy="230806"/>
          </a:xfrm>
          <a:prstGeom prst="rect">
            <a:avLst/>
          </a:prstGeom>
          <a:noFill/>
        </p:spPr>
        <p:txBody>
          <a:bodyPr wrap="none" lIns="68553" tIns="34277" rIns="68553" bIns="34277" rtlCol="0">
            <a:spAutoFit/>
          </a:bodyPr>
          <a:lstStyle/>
          <a:p>
            <a:pPr algn="ctr"/>
            <a:fld id="{260E2A6B-A809-4840-BF14-8648BC0BDF87}" type="slidenum">
              <a:rPr lang="id-ID" sz="1050" b="0" smtClean="0">
                <a:solidFill>
                  <a:schemeClr val="bg1"/>
                </a:solidFill>
                <a:latin typeface="Source Sans Pro"/>
                <a:cs typeface="Source Sans Pro"/>
              </a:rPr>
              <a:pPr algn="ctr"/>
              <a:t>‹#›</a:t>
            </a:fld>
            <a:endParaRPr lang="id-ID" sz="1050" b="0" dirty="0">
              <a:solidFill>
                <a:schemeClr val="bg1"/>
              </a:solidFill>
              <a:latin typeface="Source Sans Pro"/>
              <a:cs typeface="Source Sans Pro"/>
            </a:endParaRPr>
          </a:p>
        </p:txBody>
      </p:sp>
      <p:sp>
        <p:nvSpPr>
          <p:cNvPr id="6" name="TextBox 5">
            <a:extLst>
              <a:ext uri="{FF2B5EF4-FFF2-40B4-BE49-F238E27FC236}">
                <a16:creationId xmlns:a16="http://schemas.microsoft.com/office/drawing/2014/main" id="{A20185F4-C485-43C2-B442-EF6905C27628}"/>
              </a:ext>
            </a:extLst>
          </p:cNvPr>
          <p:cNvSpPr txBox="1"/>
          <p:nvPr userDrawn="1"/>
        </p:nvSpPr>
        <p:spPr>
          <a:xfrm>
            <a:off x="457562" y="4803998"/>
            <a:ext cx="1802084" cy="230832"/>
          </a:xfrm>
          <a:prstGeom prst="rect">
            <a:avLst/>
          </a:prstGeom>
          <a:noFill/>
        </p:spPr>
        <p:txBody>
          <a:bodyPr wrap="square" rtlCol="0">
            <a:spAutoFit/>
          </a:bodyPr>
          <a:lstStyle/>
          <a:p>
            <a:r>
              <a:rPr lang="en-AU" sz="900" b="1" dirty="0">
                <a:solidFill>
                  <a:schemeClr val="accent2"/>
                </a:solidFill>
                <a:latin typeface="Source Sans Pro"/>
                <a:cs typeface="Source Sans Pro"/>
              </a:rPr>
              <a:t>Medical Training Survey</a:t>
            </a:r>
            <a:endParaRPr lang="id-ID" sz="900" b="0" dirty="0">
              <a:solidFill>
                <a:schemeClr val="accent2"/>
              </a:solidFill>
              <a:latin typeface="Calibri Light"/>
              <a:cs typeface="Calibri Light"/>
            </a:endParaRPr>
          </a:p>
        </p:txBody>
      </p:sp>
    </p:spTree>
  </p:cSld>
  <p:clrMap bg1="lt1" tx1="dk1" bg2="lt2" tx2="dk2" accent1="accent1" accent2="accent2" accent3="accent3" accent4="accent4" accent5="accent5" accent6="accent6" hlink="hlink" folHlink="folHlink"/>
  <p:sldLayoutIdLst>
    <p:sldLayoutId id="2147484178" r:id="rId1"/>
    <p:sldLayoutId id="2147484180" r:id="rId2"/>
    <p:sldLayoutId id="2147484179" r:id="rId3"/>
    <p:sldLayoutId id="2147484204" r:id="rId4"/>
    <p:sldLayoutId id="2147484170" r:id="rId5"/>
    <p:sldLayoutId id="2147484171" r:id="rId6"/>
    <p:sldLayoutId id="2147484172" r:id="rId7"/>
    <p:sldLayoutId id="2147484173" r:id="rId8"/>
    <p:sldLayoutId id="2147484174" r:id="rId9"/>
    <p:sldLayoutId id="2147484175" r:id="rId10"/>
    <p:sldLayoutId id="2147484195" r:id="rId11"/>
    <p:sldLayoutId id="2147484198" r:id="rId12"/>
    <p:sldLayoutId id="2147484203" r:id="rId13"/>
    <p:sldLayoutId id="2147484183" r:id="rId14"/>
    <p:sldLayoutId id="2147484205" r:id="rId15"/>
    <p:sldLayoutId id="2147484206" r:id="rId16"/>
  </p:sldLayoutIdLst>
  <p:hf sldNum="0" hdr="0" ftr="0" dt="0"/>
  <p:txStyles>
    <p:titleStyle>
      <a:lvl1pPr algn="ctr" rtl="0" eaLnBrk="1" fontAlgn="base" hangingPunct="1">
        <a:spcBef>
          <a:spcPct val="0"/>
        </a:spcBef>
        <a:spcAft>
          <a:spcPct val="0"/>
        </a:spcAft>
        <a:defRPr sz="2800">
          <a:solidFill>
            <a:schemeClr val="accent2"/>
          </a:solidFill>
          <a:latin typeface="DINOT-Bold" panose="020B0804020101020102" pitchFamily="34" charset="0"/>
          <a:ea typeface="ＭＳ Ｐゴシック" pitchFamily="-1" charset="-128"/>
          <a:cs typeface="DINOT-Bold" panose="020B0804020101020102"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5F6062"/>
          </a:solidFill>
          <a:latin typeface="+mn-lt"/>
          <a:ea typeface="ＭＳ Ｐゴシック" pitchFamily="-1" charset="-128"/>
          <a:cs typeface="+mn-cs"/>
        </a:defRPr>
      </a:lvl1pPr>
      <a:lvl2pPr marL="742950" indent="-285750" algn="l" rtl="0" eaLnBrk="1" fontAlgn="base" hangingPunct="1">
        <a:spcBef>
          <a:spcPct val="20000"/>
        </a:spcBef>
        <a:spcAft>
          <a:spcPct val="0"/>
        </a:spcAft>
        <a:buChar char="–"/>
        <a:defRPr sz="2000">
          <a:solidFill>
            <a:srgbClr val="5F6062"/>
          </a:solidFill>
          <a:latin typeface="+mn-lt"/>
          <a:ea typeface="ＭＳ Ｐゴシック" pitchFamily="-1" charset="-128"/>
        </a:defRPr>
      </a:lvl2pPr>
      <a:lvl3pPr marL="11430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3pPr>
      <a:lvl4pPr marL="16002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rgbClr val="5F6062"/>
          </a:solidFill>
          <a:latin typeface="+mn-lt"/>
          <a:ea typeface="ＭＳ Ｐゴシック" pitchFamily="-1" charset="-128"/>
        </a:defRPr>
      </a:lvl5pPr>
      <a:lvl6pPr marL="2514600" indent="-228600" algn="l" rtl="0" eaLnBrk="1" fontAlgn="base" hangingPunct="1">
        <a:spcBef>
          <a:spcPct val="20000"/>
        </a:spcBef>
        <a:spcAft>
          <a:spcPct val="0"/>
        </a:spcAft>
        <a:buChar char="»"/>
        <a:defRPr sz="1400">
          <a:solidFill>
            <a:srgbClr val="4D4D4D"/>
          </a:solidFill>
          <a:latin typeface="+mn-lt"/>
        </a:defRPr>
      </a:lvl6pPr>
      <a:lvl7pPr marL="2971800" indent="-228600" algn="l" rtl="0" eaLnBrk="1" fontAlgn="base" hangingPunct="1">
        <a:spcBef>
          <a:spcPct val="20000"/>
        </a:spcBef>
        <a:spcAft>
          <a:spcPct val="0"/>
        </a:spcAft>
        <a:buChar char="»"/>
        <a:defRPr sz="1400">
          <a:solidFill>
            <a:srgbClr val="4D4D4D"/>
          </a:solidFill>
          <a:latin typeface="+mn-lt"/>
        </a:defRPr>
      </a:lvl7pPr>
      <a:lvl8pPr marL="3429000" indent="-228600" algn="l" rtl="0" eaLnBrk="1" fontAlgn="base" hangingPunct="1">
        <a:spcBef>
          <a:spcPct val="20000"/>
        </a:spcBef>
        <a:spcAft>
          <a:spcPct val="0"/>
        </a:spcAft>
        <a:buChar char="»"/>
        <a:defRPr sz="1400">
          <a:solidFill>
            <a:srgbClr val="4D4D4D"/>
          </a:solidFill>
          <a:latin typeface="+mn-lt"/>
        </a:defRPr>
      </a:lvl8pPr>
      <a:lvl9pPr marL="3886200" indent="-228600" algn="l" rtl="0" eaLnBrk="1" fontAlgn="base" hangingPunct="1">
        <a:spcBef>
          <a:spcPct val="20000"/>
        </a:spcBef>
        <a:spcAft>
          <a:spcPct val="0"/>
        </a:spcAft>
        <a:buChar char="»"/>
        <a:defRPr sz="14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p:cNvSpPr>
            <a:spLocks noChangeAspect="1"/>
          </p:cNvSpPr>
          <p:nvPr userDrawn="1"/>
        </p:nvSpPr>
        <p:spPr>
          <a:xfrm>
            <a:off x="8634659" y="210935"/>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24" name="TextBox 23"/>
          <p:cNvSpPr txBox="1"/>
          <p:nvPr userDrawn="1"/>
        </p:nvSpPr>
        <p:spPr>
          <a:xfrm>
            <a:off x="8626397" y="227651"/>
            <a:ext cx="303555" cy="230806"/>
          </a:xfrm>
          <a:prstGeom prst="rect">
            <a:avLst/>
          </a:prstGeom>
          <a:noFill/>
        </p:spPr>
        <p:txBody>
          <a:bodyPr wrap="none" lIns="68553" tIns="34277" rIns="68553" bIns="34277" rtlCol="0">
            <a:spAutoFit/>
          </a:bodyPr>
          <a:lstStyle/>
          <a:p>
            <a:pPr algn="ctr"/>
            <a:fld id="{260E2A6B-A809-4840-BF14-8648BC0BDF87}" type="slidenum">
              <a:rPr lang="id-ID" sz="1050" b="0" smtClean="0">
                <a:solidFill>
                  <a:schemeClr val="bg1"/>
                </a:solidFill>
                <a:latin typeface="Source Sans Pro"/>
                <a:cs typeface="Source Sans Pro"/>
              </a:rPr>
              <a:pPr algn="ctr"/>
              <a:t>‹#›</a:t>
            </a:fld>
            <a:endParaRPr lang="id-ID" sz="1050" b="0" dirty="0">
              <a:solidFill>
                <a:schemeClr val="bg1"/>
              </a:solidFill>
              <a:latin typeface="Source Sans Pro"/>
              <a:cs typeface="Source Sans Pro"/>
            </a:endParaRPr>
          </a:p>
        </p:txBody>
      </p:sp>
      <p:sp>
        <p:nvSpPr>
          <p:cNvPr id="18" name="TextBox 17"/>
          <p:cNvSpPr txBox="1"/>
          <p:nvPr userDrawn="1"/>
        </p:nvSpPr>
        <p:spPr>
          <a:xfrm>
            <a:off x="609676" y="4812908"/>
            <a:ext cx="1802084" cy="230832"/>
          </a:xfrm>
          <a:prstGeom prst="rect">
            <a:avLst/>
          </a:prstGeom>
          <a:noFill/>
        </p:spPr>
        <p:txBody>
          <a:bodyPr wrap="square" rtlCol="0">
            <a:spAutoFit/>
          </a:bodyPr>
          <a:lstStyle/>
          <a:p>
            <a:r>
              <a:rPr lang="en-AU" sz="900" b="1" dirty="0">
                <a:solidFill>
                  <a:schemeClr val="accent2"/>
                </a:solidFill>
                <a:latin typeface="Source Sans Pro"/>
                <a:cs typeface="Source Sans Pro"/>
              </a:rPr>
              <a:t>Medical Training Survey</a:t>
            </a:r>
            <a:endParaRPr lang="id-ID" sz="900" b="0" dirty="0">
              <a:solidFill>
                <a:schemeClr val="accent2"/>
              </a:solidFill>
              <a:latin typeface="Calibri Light"/>
              <a:cs typeface="Calibri Light"/>
            </a:endParaRPr>
          </a:p>
        </p:txBody>
      </p:sp>
    </p:spTree>
    <p:extLst>
      <p:ext uri="{BB962C8B-B14F-4D97-AF65-F5344CB8AC3E}">
        <p14:creationId xmlns:p14="http://schemas.microsoft.com/office/powerpoint/2010/main" val="2965527580"/>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6" r:id="rId8"/>
    <p:sldLayoutId id="2147484217" r:id="rId9"/>
    <p:sldLayoutId id="2147484218" r:id="rId10"/>
    <p:sldLayoutId id="2147484219" r:id="rId11"/>
    <p:sldLayoutId id="2147484220" r:id="rId12"/>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685663" rtl="0" eaLnBrk="1" latinLnBrk="0" hangingPunct="1">
        <a:lnSpc>
          <a:spcPct val="90000"/>
        </a:lnSpc>
        <a:spcBef>
          <a:spcPct val="0"/>
        </a:spcBef>
        <a:buNone/>
        <a:defRPr lang="en-US" sz="2250" kern="1200">
          <a:solidFill>
            <a:schemeClr val="tx1"/>
          </a:solidFill>
          <a:latin typeface="Source Sans Pro"/>
          <a:ea typeface="+mj-ea"/>
          <a:cs typeface="+mj-cs"/>
        </a:defRPr>
      </a:lvl1pPr>
    </p:titleStyle>
    <p:bodyStyle>
      <a:lvl1pPr marL="171416" indent="-171416" algn="l" defTabSz="685663" rtl="0" eaLnBrk="1" latinLnBrk="0" hangingPunct="1">
        <a:lnSpc>
          <a:spcPct val="90000"/>
        </a:lnSpc>
        <a:spcBef>
          <a:spcPts val="750"/>
        </a:spcBef>
        <a:buFont typeface="Arial" panose="020B0604020202020204" pitchFamily="34" charset="0"/>
        <a:buChar char="•"/>
        <a:defRPr lang="en-US" sz="1800" kern="1200" dirty="0" smtClean="0">
          <a:solidFill>
            <a:schemeClr val="tx1"/>
          </a:solidFill>
          <a:effectLst/>
          <a:latin typeface="Source Sans Pro"/>
          <a:ea typeface="+mn-ea"/>
          <a:cs typeface="+mn-cs"/>
        </a:defRPr>
      </a:lvl1pPr>
      <a:lvl2pPr marL="514247" indent="-171416" algn="l" defTabSz="685663" rtl="0" eaLnBrk="1" latinLnBrk="0" hangingPunct="1">
        <a:lnSpc>
          <a:spcPct val="90000"/>
        </a:lnSpc>
        <a:spcBef>
          <a:spcPts val="375"/>
        </a:spcBef>
        <a:buFont typeface="Arial" panose="020B0604020202020204" pitchFamily="34" charset="0"/>
        <a:buChar char="•"/>
        <a:defRPr lang="en-US" sz="1500" kern="1200" dirty="0" smtClean="0">
          <a:solidFill>
            <a:schemeClr val="tx1"/>
          </a:solidFill>
          <a:effectLst/>
          <a:latin typeface="Source Sans Pro"/>
          <a:ea typeface="+mn-ea"/>
          <a:cs typeface="+mn-cs"/>
        </a:defRPr>
      </a:lvl2pPr>
      <a:lvl3pPr marL="857079" indent="-171416" algn="l" defTabSz="685663" rtl="0" eaLnBrk="1" latinLnBrk="0" hangingPunct="1">
        <a:lnSpc>
          <a:spcPct val="90000"/>
        </a:lnSpc>
        <a:spcBef>
          <a:spcPts val="375"/>
        </a:spcBef>
        <a:buFont typeface="Arial" panose="020B0604020202020204" pitchFamily="34" charset="0"/>
        <a:buChar char="•"/>
        <a:defRPr lang="en-US" sz="1350" kern="1200" dirty="0" smtClean="0">
          <a:solidFill>
            <a:schemeClr val="tx1"/>
          </a:solidFill>
          <a:effectLst/>
          <a:latin typeface="Source Sans Pro"/>
          <a:ea typeface="+mn-ea"/>
          <a:cs typeface="+mn-cs"/>
        </a:defRPr>
      </a:lvl3pPr>
      <a:lvl4pPr marL="1199910" indent="-171416" algn="l" defTabSz="685663" rtl="0" eaLnBrk="1" latinLnBrk="0" hangingPunct="1">
        <a:lnSpc>
          <a:spcPct val="90000"/>
        </a:lnSpc>
        <a:spcBef>
          <a:spcPts val="375"/>
        </a:spcBef>
        <a:buFont typeface="Arial" panose="020B0604020202020204" pitchFamily="34" charset="0"/>
        <a:buChar char="•"/>
        <a:defRPr lang="en-US" sz="1200" kern="1200" dirty="0" smtClean="0">
          <a:solidFill>
            <a:schemeClr val="tx1"/>
          </a:solidFill>
          <a:effectLst/>
          <a:latin typeface="Source Sans Pro"/>
          <a:ea typeface="+mn-ea"/>
          <a:cs typeface="+mn-cs"/>
        </a:defRPr>
      </a:lvl4pPr>
      <a:lvl5pPr marL="1542741" indent="-171416" algn="l" defTabSz="685663" rtl="0" eaLnBrk="1" latinLnBrk="0" hangingPunct="1">
        <a:lnSpc>
          <a:spcPct val="90000"/>
        </a:lnSpc>
        <a:spcBef>
          <a:spcPts val="375"/>
        </a:spcBef>
        <a:buFont typeface="Arial" panose="020B0604020202020204" pitchFamily="34" charset="0"/>
        <a:buChar char="•"/>
        <a:defRPr lang="en-US" sz="1200" kern="1200" dirty="0">
          <a:solidFill>
            <a:schemeClr val="tx1"/>
          </a:solidFill>
          <a:effectLst/>
          <a:latin typeface="Source Sans Pro"/>
          <a:ea typeface="+mn-ea"/>
          <a:cs typeface="+mn-cs"/>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28.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commons.wikimedia.org/wiki/File:Circle-icons-browser.svg"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pngall.com/social-media-png" TargetMode="External"/><Relationship Id="rId5" Type="http://schemas.openxmlformats.org/officeDocument/2006/relationships/image" Target="../media/image37.png"/><Relationship Id="rId4" Type="http://schemas.openxmlformats.org/officeDocument/2006/relationships/hyperlink" Target="https://blogs.sussex.ac.uk/tel/2017/05/31/take-5-summer-learn-new-skil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13.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4294967295"/>
          </p:nvPr>
        </p:nvSpPr>
        <p:spPr>
          <a:xfrm>
            <a:off x="0" y="412750"/>
            <a:ext cx="8075613" cy="3779838"/>
          </a:xfrm>
        </p:spPr>
        <p:txBody>
          <a:bodyPr/>
          <a:lstStyle/>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p:txBody>
      </p:sp>
      <p:pic>
        <p:nvPicPr>
          <p:cNvPr id="5" name="Graphic 1">
            <a:extLst>
              <a:ext uri="{FF2B5EF4-FFF2-40B4-BE49-F238E27FC236}">
                <a16:creationId xmlns:a16="http://schemas.microsoft.com/office/drawing/2014/main" id="{908D6FF1-0643-4A20-A25B-3E51578B715C}"/>
              </a:ext>
            </a:extLst>
          </p:cNvPr>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88" t="29016" r="19287" b="18999"/>
          <a:stretch/>
        </p:blipFill>
        <p:spPr>
          <a:xfrm>
            <a:off x="1141750" y="987574"/>
            <a:ext cx="6912768" cy="3836962"/>
          </a:xfrm>
          <a:prstGeom prst="rect">
            <a:avLst/>
          </a:prstGeom>
        </p:spPr>
      </p:pic>
      <p:sp>
        <p:nvSpPr>
          <p:cNvPr id="6" name="Text Placeholder 5"/>
          <p:cNvSpPr>
            <a:spLocks noGrp="1"/>
          </p:cNvSpPr>
          <p:nvPr>
            <p:ph type="body" sz="quarter" idx="4294967295"/>
          </p:nvPr>
        </p:nvSpPr>
        <p:spPr>
          <a:xfrm>
            <a:off x="5148064" y="3507854"/>
            <a:ext cx="4176713" cy="376237"/>
          </a:xfrm>
        </p:spPr>
        <p:txBody>
          <a:bodyPr/>
          <a:lstStyle/>
          <a:p>
            <a:pPr marL="0" indent="0" algn="l">
              <a:buNone/>
            </a:pPr>
            <a:r>
              <a:rPr lang="en-GB" sz="1800" dirty="0">
                <a:solidFill>
                  <a:schemeClr val="accent2"/>
                </a:solidFill>
                <a:latin typeface="DINOT-Bold" panose="020B0804020101020102" pitchFamily="34" charset="0"/>
                <a:cs typeface="DINOT-Bold" panose="020B0804020101020102" pitchFamily="34" charset="0"/>
              </a:rPr>
              <a:t>All you need to know…</a:t>
            </a:r>
          </a:p>
          <a:p>
            <a:pPr marL="0" indent="0" algn="l">
              <a:buNone/>
            </a:pPr>
            <a:endParaRPr lang="en-GB" sz="1800" dirty="0">
              <a:solidFill>
                <a:schemeClr val="tx2"/>
              </a:solidFill>
              <a:latin typeface="DINOT-Bold" panose="020B0804020101020102" pitchFamily="34" charset="0"/>
              <a:cs typeface="DINOT-Bold" panose="020B0804020101020102" pitchFamily="34" charset="0"/>
            </a:endParaRPr>
          </a:p>
        </p:txBody>
      </p:sp>
      <p:sp>
        <p:nvSpPr>
          <p:cNvPr id="4" name="Rectangle 3">
            <a:extLst>
              <a:ext uri="{FF2B5EF4-FFF2-40B4-BE49-F238E27FC236}">
                <a16:creationId xmlns:a16="http://schemas.microsoft.com/office/drawing/2014/main" id="{10419C47-A059-4EAD-B4F4-28704A6CE499}"/>
              </a:ext>
            </a:extLst>
          </p:cNvPr>
          <p:cNvSpPr/>
          <p:nvPr/>
        </p:nvSpPr>
        <p:spPr bwMode="gray">
          <a:xfrm>
            <a:off x="2699792" y="-1"/>
            <a:ext cx="6444208" cy="96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Tree>
    <p:extLst>
      <p:ext uri="{BB962C8B-B14F-4D97-AF65-F5344CB8AC3E}">
        <p14:creationId xmlns:p14="http://schemas.microsoft.com/office/powerpoint/2010/main" val="199004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275606"/>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275606"/>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275606"/>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275606"/>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8866" y="1275606"/>
            <a:ext cx="2367417" cy="2367417"/>
          </a:xfrm>
          <a:prstGeom prst="rect">
            <a:avLst/>
          </a:prstGeom>
        </p:spPr>
      </p:pic>
      <p:sp>
        <p:nvSpPr>
          <p:cNvPr id="13" name="TextBox 12">
            <a:extLst>
              <a:ext uri="{FF2B5EF4-FFF2-40B4-BE49-F238E27FC236}">
                <a16:creationId xmlns:a16="http://schemas.microsoft.com/office/drawing/2014/main" id="{BC5D5915-E6C5-4168-88E0-13B5115EFC1D}"/>
              </a:ext>
            </a:extLst>
          </p:cNvPr>
          <p:cNvSpPr txBox="1"/>
          <p:nvPr/>
        </p:nvSpPr>
        <p:spPr>
          <a:xfrm>
            <a:off x="2059816" y="3365646"/>
            <a:ext cx="1735822" cy="923330"/>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359223"/>
            <a:ext cx="1824758"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trainees (non-GP)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366993"/>
            <a:ext cx="1584176"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GP trainees</a:t>
            </a:r>
          </a:p>
        </p:txBody>
      </p:sp>
      <p:sp>
        <p:nvSpPr>
          <p:cNvPr id="18" name="TextBox 17">
            <a:extLst>
              <a:ext uri="{FF2B5EF4-FFF2-40B4-BE49-F238E27FC236}">
                <a16:creationId xmlns:a16="http://schemas.microsoft.com/office/drawing/2014/main" id="{6274EEA4-7371-4998-BA5B-63E143A30367}"/>
              </a:ext>
            </a:extLst>
          </p:cNvPr>
          <p:cNvSpPr txBox="1"/>
          <p:nvPr/>
        </p:nvSpPr>
        <p:spPr>
          <a:xfrm>
            <a:off x="978463" y="4282553"/>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Renewal of registration</a:t>
            </a:r>
          </a:p>
        </p:txBody>
      </p:sp>
      <p:sp>
        <p:nvSpPr>
          <p:cNvPr id="12" name="Title 1">
            <a:extLst>
              <a:ext uri="{FF2B5EF4-FFF2-40B4-BE49-F238E27FC236}">
                <a16:creationId xmlns:a16="http://schemas.microsoft.com/office/drawing/2014/main" id="{CB1AB9AF-904E-46E1-A4E6-3BEB506ACF5A}"/>
              </a:ext>
            </a:extLst>
          </p:cNvPr>
          <p:cNvSpPr>
            <a:spLocks noGrp="1"/>
          </p:cNvSpPr>
          <p:nvPr>
            <p:ph type="title"/>
          </p:nvPr>
        </p:nvSpPr>
        <p:spPr>
          <a:xfrm>
            <a:off x="155811" y="123478"/>
            <a:ext cx="8856984" cy="720080"/>
          </a:xfrm>
        </p:spPr>
        <p:txBody>
          <a:bodyPr/>
          <a:lstStyle/>
          <a:p>
            <a:r>
              <a:rPr lang="en-AU" dirty="0">
                <a:solidFill>
                  <a:schemeClr val="accent2"/>
                </a:solidFill>
                <a:latin typeface="DINOT-Bold" panose="020B0804020101020102" pitchFamily="34" charset="0"/>
              </a:rPr>
              <a:t>How to do the survey</a:t>
            </a:r>
          </a:p>
        </p:txBody>
      </p:sp>
    </p:spTree>
    <p:extLst>
      <p:ext uri="{BB962C8B-B14F-4D97-AF65-F5344CB8AC3E}">
        <p14:creationId xmlns:p14="http://schemas.microsoft.com/office/powerpoint/2010/main" val="186552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F61F-9968-446A-9FD7-1934156F1A9B}"/>
              </a:ext>
            </a:extLst>
          </p:cNvPr>
          <p:cNvSpPr>
            <a:spLocks noGrp="1"/>
          </p:cNvSpPr>
          <p:nvPr>
            <p:ph type="title"/>
          </p:nvPr>
        </p:nvSpPr>
        <p:spPr/>
        <p:txBody>
          <a:bodyPr/>
          <a:lstStyle/>
          <a:p>
            <a:r>
              <a:rPr lang="en-US" dirty="0"/>
              <a:t>Where is my survey link?</a:t>
            </a:r>
            <a:endParaRPr lang="en-AU" dirty="0"/>
          </a:p>
        </p:txBody>
      </p:sp>
      <p:grpSp>
        <p:nvGrpSpPr>
          <p:cNvPr id="3" name="Group 2">
            <a:extLst>
              <a:ext uri="{FF2B5EF4-FFF2-40B4-BE49-F238E27FC236}">
                <a16:creationId xmlns:a16="http://schemas.microsoft.com/office/drawing/2014/main" id="{2600BBBD-17F5-4F7D-8212-AB5499F78D8B}"/>
              </a:ext>
            </a:extLst>
          </p:cNvPr>
          <p:cNvGrpSpPr>
            <a:grpSpLocks/>
          </p:cNvGrpSpPr>
          <p:nvPr/>
        </p:nvGrpSpPr>
        <p:grpSpPr>
          <a:xfrm>
            <a:off x="1907704" y="962394"/>
            <a:ext cx="5681616" cy="4190646"/>
            <a:chOff x="4300539" y="1984376"/>
            <a:chExt cx="3589338" cy="2890838"/>
          </a:xfrm>
        </p:grpSpPr>
        <p:sp>
          <p:nvSpPr>
            <p:cNvPr id="4" name="Freeform 5">
              <a:extLst>
                <a:ext uri="{FF2B5EF4-FFF2-40B4-BE49-F238E27FC236}">
                  <a16:creationId xmlns:a16="http://schemas.microsoft.com/office/drawing/2014/main" id="{0278CE1E-AADF-4F41-924B-5F2490E62C8A}"/>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5" name="Freeform 6">
              <a:extLst>
                <a:ext uri="{FF2B5EF4-FFF2-40B4-BE49-F238E27FC236}">
                  <a16:creationId xmlns:a16="http://schemas.microsoft.com/office/drawing/2014/main" id="{1C70114B-05A5-493E-B174-5A0EABEA7BC8}"/>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6" name="Freeform 7">
              <a:extLst>
                <a:ext uri="{FF2B5EF4-FFF2-40B4-BE49-F238E27FC236}">
                  <a16:creationId xmlns:a16="http://schemas.microsoft.com/office/drawing/2014/main" id="{0E176A8D-AA3E-4071-8C5E-E8BD951DF014}"/>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Rectangle 6">
              <a:extLst>
                <a:ext uri="{FF2B5EF4-FFF2-40B4-BE49-F238E27FC236}">
                  <a16:creationId xmlns:a16="http://schemas.microsoft.com/office/drawing/2014/main" id="{B9382C92-74A0-4CFD-A6CD-8034605467EF}"/>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9">
              <a:extLst>
                <a:ext uri="{FF2B5EF4-FFF2-40B4-BE49-F238E27FC236}">
                  <a16:creationId xmlns:a16="http://schemas.microsoft.com/office/drawing/2014/main" id="{A3599F4B-F016-4129-AE64-311ADE72E64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Freeform 10">
              <a:extLst>
                <a:ext uri="{FF2B5EF4-FFF2-40B4-BE49-F238E27FC236}">
                  <a16:creationId xmlns:a16="http://schemas.microsoft.com/office/drawing/2014/main" id="{CD1B030D-165B-40E2-A405-AF41DCF05539}"/>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Oval 9">
              <a:extLst>
                <a:ext uri="{FF2B5EF4-FFF2-40B4-BE49-F238E27FC236}">
                  <a16:creationId xmlns:a16="http://schemas.microsoft.com/office/drawing/2014/main" id="{9BB9CBBB-D068-4194-A3BF-493AD32D1378}"/>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Oval 10">
              <a:extLst>
                <a:ext uri="{FF2B5EF4-FFF2-40B4-BE49-F238E27FC236}">
                  <a16:creationId xmlns:a16="http://schemas.microsoft.com/office/drawing/2014/main" id="{C73C0D3C-0D43-48A8-89E2-B983198C166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1E6F346C-DF74-4C56-8C89-1EF79BDDFBCF}"/>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9F1F2380-3BB7-4DEF-BA8B-97DCCE19D7A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885EB878-6E70-412D-AD83-49326039410B}"/>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Freeform 16">
              <a:extLst>
                <a:ext uri="{FF2B5EF4-FFF2-40B4-BE49-F238E27FC236}">
                  <a16:creationId xmlns:a16="http://schemas.microsoft.com/office/drawing/2014/main" id="{DC1E271A-8AEE-4E9F-ABDC-9E2B7C213CE1}"/>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Freeform 17">
              <a:extLst>
                <a:ext uri="{FF2B5EF4-FFF2-40B4-BE49-F238E27FC236}">
                  <a16:creationId xmlns:a16="http://schemas.microsoft.com/office/drawing/2014/main" id="{65112382-7F72-4318-9702-D869048E3749}"/>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19" name="Graphic 18" descr="Cursor">
            <a:extLst>
              <a:ext uri="{FF2B5EF4-FFF2-40B4-BE49-F238E27FC236}">
                <a16:creationId xmlns:a16="http://schemas.microsoft.com/office/drawing/2014/main" id="{AA0F0936-5D29-499F-A8D9-333061C4FA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5556" y="2114550"/>
            <a:ext cx="914400" cy="914400"/>
          </a:xfrm>
          <a:prstGeom prst="rect">
            <a:avLst/>
          </a:prstGeom>
        </p:spPr>
      </p:pic>
      <p:pic>
        <p:nvPicPr>
          <p:cNvPr id="20" name="Picture 19">
            <a:extLst>
              <a:ext uri="{FF2B5EF4-FFF2-40B4-BE49-F238E27FC236}">
                <a16:creationId xmlns:a16="http://schemas.microsoft.com/office/drawing/2014/main" id="{615272E8-9466-4E06-8940-A5975D93F382}"/>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39008" y="1175916"/>
            <a:ext cx="3633192" cy="2695044"/>
          </a:xfrm>
          <a:prstGeom prst="rect">
            <a:avLst/>
          </a:prstGeom>
          <a:noFill/>
          <a:ln>
            <a:noFill/>
          </a:ln>
        </p:spPr>
      </p:pic>
    </p:spTree>
    <p:extLst>
      <p:ext uri="{BB962C8B-B14F-4D97-AF65-F5344CB8AC3E}">
        <p14:creationId xmlns:p14="http://schemas.microsoft.com/office/powerpoint/2010/main" val="138281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195486"/>
            <a:ext cx="8064500" cy="540544"/>
          </a:xfrm>
        </p:spPr>
        <p:txBody>
          <a:bodyPr/>
          <a:lstStyle/>
          <a:p>
            <a:r>
              <a:rPr lang="en-AU" dirty="0">
                <a:solidFill>
                  <a:schemeClr val="accent2"/>
                </a:solidFill>
                <a:latin typeface="DINOT-Bold" panose="020B0804020101020102" pitchFamily="34" charset="0"/>
              </a:rPr>
              <a:t>MedicalTrainingSurvey.gov.au</a:t>
            </a:r>
          </a:p>
        </p:txBody>
      </p:sp>
      <p:grpSp>
        <p:nvGrpSpPr>
          <p:cNvPr id="4" name="Group 3">
            <a:extLst>
              <a:ext uri="{FF2B5EF4-FFF2-40B4-BE49-F238E27FC236}">
                <a16:creationId xmlns:a16="http://schemas.microsoft.com/office/drawing/2014/main" id="{716F016C-980B-470B-BD20-7D120A752EB5}"/>
              </a:ext>
            </a:extLst>
          </p:cNvPr>
          <p:cNvGrpSpPr>
            <a:grpSpLocks/>
          </p:cNvGrpSpPr>
          <p:nvPr/>
        </p:nvGrpSpPr>
        <p:grpSpPr>
          <a:xfrm>
            <a:off x="1907704" y="962394"/>
            <a:ext cx="5681616" cy="4190646"/>
            <a:chOff x="4300539" y="1984376"/>
            <a:chExt cx="3589338" cy="2890838"/>
          </a:xfrm>
        </p:grpSpPr>
        <p:sp>
          <p:nvSpPr>
            <p:cNvPr id="6" name="Freeform 5">
              <a:extLst>
                <a:ext uri="{FF2B5EF4-FFF2-40B4-BE49-F238E27FC236}">
                  <a16:creationId xmlns:a16="http://schemas.microsoft.com/office/drawing/2014/main" id="{801FAA61-7E50-47CD-B7C7-767514BAE20C}"/>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Freeform 6">
              <a:extLst>
                <a:ext uri="{FF2B5EF4-FFF2-40B4-BE49-F238E27FC236}">
                  <a16:creationId xmlns:a16="http://schemas.microsoft.com/office/drawing/2014/main" id="{2FA58816-A05D-4C54-A01C-130563678E00}"/>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7">
              <a:extLst>
                <a:ext uri="{FF2B5EF4-FFF2-40B4-BE49-F238E27FC236}">
                  <a16:creationId xmlns:a16="http://schemas.microsoft.com/office/drawing/2014/main" id="{FA2892C7-88AD-4859-8746-5F82503A4009}"/>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Rectangle 8">
              <a:extLst>
                <a:ext uri="{FF2B5EF4-FFF2-40B4-BE49-F238E27FC236}">
                  <a16:creationId xmlns:a16="http://schemas.microsoft.com/office/drawing/2014/main" id="{A6DD50D6-E071-4450-9D57-5E45CFA27F0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Freeform 9">
              <a:extLst>
                <a:ext uri="{FF2B5EF4-FFF2-40B4-BE49-F238E27FC236}">
                  <a16:creationId xmlns:a16="http://schemas.microsoft.com/office/drawing/2014/main" id="{EBCFAC95-0560-4A27-BC4B-E8CB0EEBBF4A}"/>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10">
              <a:extLst>
                <a:ext uri="{FF2B5EF4-FFF2-40B4-BE49-F238E27FC236}">
                  <a16:creationId xmlns:a16="http://schemas.microsoft.com/office/drawing/2014/main" id="{5177B30A-505F-4807-AD0A-EC777E21B110}"/>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98CF7A68-F617-434F-A8E8-62A1E4E32CB0}"/>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5247AF08-E35C-4A9C-9D6C-1072C2B977A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0C9C16DB-F2EC-4801-975C-45BD3D270DEA}"/>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Oval 14">
              <a:extLst>
                <a:ext uri="{FF2B5EF4-FFF2-40B4-BE49-F238E27FC236}">
                  <a16:creationId xmlns:a16="http://schemas.microsoft.com/office/drawing/2014/main" id="{D5DC0A45-6480-4D15-9086-12F125E03F60}"/>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Oval 15">
              <a:extLst>
                <a:ext uri="{FF2B5EF4-FFF2-40B4-BE49-F238E27FC236}">
                  <a16:creationId xmlns:a16="http://schemas.microsoft.com/office/drawing/2014/main" id="{9DD6D2D8-23BF-4D29-8DA0-5565AA907249}"/>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Freeform 16">
              <a:extLst>
                <a:ext uri="{FF2B5EF4-FFF2-40B4-BE49-F238E27FC236}">
                  <a16:creationId xmlns:a16="http://schemas.microsoft.com/office/drawing/2014/main" id="{E287C690-74EA-4348-8138-725E1D3A44E3}"/>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17">
              <a:extLst>
                <a:ext uri="{FF2B5EF4-FFF2-40B4-BE49-F238E27FC236}">
                  <a16:creationId xmlns:a16="http://schemas.microsoft.com/office/drawing/2014/main" id="{E7A3B56B-A403-4509-996A-F9B554DD41A2}"/>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5" name="Picture 4">
            <a:extLst>
              <a:ext uri="{FF2B5EF4-FFF2-40B4-BE49-F238E27FC236}">
                <a16:creationId xmlns:a16="http://schemas.microsoft.com/office/drawing/2014/main" id="{93797E62-B93F-450B-8B41-D7447FBD89E5}"/>
              </a:ext>
            </a:extLst>
          </p:cNvPr>
          <p:cNvPicPr>
            <a:picLocks noChangeAspect="1"/>
          </p:cNvPicPr>
          <p:nvPr/>
        </p:nvPicPr>
        <p:blipFill rotWithShape="1">
          <a:blip r:embed="rId3"/>
          <a:srcRect b="15988"/>
          <a:stretch/>
        </p:blipFill>
        <p:spPr>
          <a:xfrm>
            <a:off x="2164356" y="1192748"/>
            <a:ext cx="5178702" cy="2666633"/>
          </a:xfrm>
          <a:prstGeom prst="rect">
            <a:avLst/>
          </a:prstGeom>
        </p:spPr>
      </p:pic>
    </p:spTree>
    <p:extLst>
      <p:ext uri="{BB962C8B-B14F-4D97-AF65-F5344CB8AC3E}">
        <p14:creationId xmlns:p14="http://schemas.microsoft.com/office/powerpoint/2010/main" val="170726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195486"/>
            <a:ext cx="8064500" cy="540544"/>
          </a:xfrm>
        </p:spPr>
        <p:txBody>
          <a:bodyPr/>
          <a:lstStyle/>
          <a:p>
            <a:r>
              <a:rPr lang="en-AU" dirty="0">
                <a:solidFill>
                  <a:schemeClr val="accent2"/>
                </a:solidFill>
                <a:latin typeface="DINOT-Bold" panose="020B0804020101020102" pitchFamily="34" charset="0"/>
              </a:rPr>
              <a:t>Interactive online data dashboard</a:t>
            </a:r>
          </a:p>
        </p:txBody>
      </p:sp>
      <p:grpSp>
        <p:nvGrpSpPr>
          <p:cNvPr id="4" name="Group 3">
            <a:extLst>
              <a:ext uri="{FF2B5EF4-FFF2-40B4-BE49-F238E27FC236}">
                <a16:creationId xmlns:a16="http://schemas.microsoft.com/office/drawing/2014/main" id="{716F016C-980B-470B-BD20-7D120A752EB5}"/>
              </a:ext>
            </a:extLst>
          </p:cNvPr>
          <p:cNvGrpSpPr>
            <a:grpSpLocks/>
          </p:cNvGrpSpPr>
          <p:nvPr/>
        </p:nvGrpSpPr>
        <p:grpSpPr>
          <a:xfrm>
            <a:off x="1907704" y="952854"/>
            <a:ext cx="5681616" cy="4190646"/>
            <a:chOff x="4300539" y="1984376"/>
            <a:chExt cx="3589338" cy="2890838"/>
          </a:xfrm>
        </p:grpSpPr>
        <p:sp>
          <p:nvSpPr>
            <p:cNvPr id="6" name="Freeform 5">
              <a:extLst>
                <a:ext uri="{FF2B5EF4-FFF2-40B4-BE49-F238E27FC236}">
                  <a16:creationId xmlns:a16="http://schemas.microsoft.com/office/drawing/2014/main" id="{801FAA61-7E50-47CD-B7C7-767514BAE20C}"/>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Freeform 6">
              <a:extLst>
                <a:ext uri="{FF2B5EF4-FFF2-40B4-BE49-F238E27FC236}">
                  <a16:creationId xmlns:a16="http://schemas.microsoft.com/office/drawing/2014/main" id="{2FA58816-A05D-4C54-A01C-130563678E00}"/>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7">
              <a:extLst>
                <a:ext uri="{FF2B5EF4-FFF2-40B4-BE49-F238E27FC236}">
                  <a16:creationId xmlns:a16="http://schemas.microsoft.com/office/drawing/2014/main" id="{FA2892C7-88AD-4859-8746-5F82503A4009}"/>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Rectangle 8">
              <a:extLst>
                <a:ext uri="{FF2B5EF4-FFF2-40B4-BE49-F238E27FC236}">
                  <a16:creationId xmlns:a16="http://schemas.microsoft.com/office/drawing/2014/main" id="{A6DD50D6-E071-4450-9D57-5E45CFA27F0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Freeform 9">
              <a:extLst>
                <a:ext uri="{FF2B5EF4-FFF2-40B4-BE49-F238E27FC236}">
                  <a16:creationId xmlns:a16="http://schemas.microsoft.com/office/drawing/2014/main" id="{EBCFAC95-0560-4A27-BC4B-E8CB0EEBBF4A}"/>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10">
              <a:extLst>
                <a:ext uri="{FF2B5EF4-FFF2-40B4-BE49-F238E27FC236}">
                  <a16:creationId xmlns:a16="http://schemas.microsoft.com/office/drawing/2014/main" id="{5177B30A-505F-4807-AD0A-EC777E21B110}"/>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98CF7A68-F617-434F-A8E8-62A1E4E32CB0}"/>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5247AF08-E35C-4A9C-9D6C-1072C2B977A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0C9C16DB-F2EC-4801-975C-45BD3D270DEA}"/>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Oval 14">
              <a:extLst>
                <a:ext uri="{FF2B5EF4-FFF2-40B4-BE49-F238E27FC236}">
                  <a16:creationId xmlns:a16="http://schemas.microsoft.com/office/drawing/2014/main" id="{D5DC0A45-6480-4D15-9086-12F125E03F60}"/>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Oval 15">
              <a:extLst>
                <a:ext uri="{FF2B5EF4-FFF2-40B4-BE49-F238E27FC236}">
                  <a16:creationId xmlns:a16="http://schemas.microsoft.com/office/drawing/2014/main" id="{9DD6D2D8-23BF-4D29-8DA0-5565AA907249}"/>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Freeform 16">
              <a:extLst>
                <a:ext uri="{FF2B5EF4-FFF2-40B4-BE49-F238E27FC236}">
                  <a16:creationId xmlns:a16="http://schemas.microsoft.com/office/drawing/2014/main" id="{E287C690-74EA-4348-8138-725E1D3A44E3}"/>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17">
              <a:extLst>
                <a:ext uri="{FF2B5EF4-FFF2-40B4-BE49-F238E27FC236}">
                  <a16:creationId xmlns:a16="http://schemas.microsoft.com/office/drawing/2014/main" id="{E7A3B56B-A403-4509-996A-F9B554DD41A2}"/>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sp>
        <p:nvSpPr>
          <p:cNvPr id="3" name="Rectangle 2">
            <a:extLst>
              <a:ext uri="{FF2B5EF4-FFF2-40B4-BE49-F238E27FC236}">
                <a16:creationId xmlns:a16="http://schemas.microsoft.com/office/drawing/2014/main" id="{6FD932FB-4F23-467F-BA04-0450ED91BCC0}"/>
              </a:ext>
            </a:extLst>
          </p:cNvPr>
          <p:cNvSpPr/>
          <p:nvPr/>
        </p:nvSpPr>
        <p:spPr bwMode="gray">
          <a:xfrm>
            <a:off x="2166531" y="1174646"/>
            <a:ext cx="5189092" cy="266949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22" name="Picture 21">
            <a:extLst>
              <a:ext uri="{FF2B5EF4-FFF2-40B4-BE49-F238E27FC236}">
                <a16:creationId xmlns:a16="http://schemas.microsoft.com/office/drawing/2014/main" id="{FAE3770A-046A-4C2C-BB82-CD83861EF9D2}"/>
              </a:ext>
            </a:extLst>
          </p:cNvPr>
          <p:cNvPicPr>
            <a:picLocks noChangeAspect="1"/>
          </p:cNvPicPr>
          <p:nvPr/>
        </p:nvPicPr>
        <p:blipFill>
          <a:blip r:embed="rId3"/>
          <a:stretch>
            <a:fillRect/>
          </a:stretch>
        </p:blipFill>
        <p:spPr>
          <a:xfrm>
            <a:off x="2180929" y="1189887"/>
            <a:ext cx="5162129" cy="2654253"/>
          </a:xfrm>
          <a:prstGeom prst="rect">
            <a:avLst/>
          </a:prstGeom>
        </p:spPr>
      </p:pic>
    </p:spTree>
    <p:extLst>
      <p:ext uri="{BB962C8B-B14F-4D97-AF65-F5344CB8AC3E}">
        <p14:creationId xmlns:p14="http://schemas.microsoft.com/office/powerpoint/2010/main" val="112298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F5C373-3404-4ABF-994D-EEEDA2BDB6CC}"/>
              </a:ext>
            </a:extLst>
          </p:cNvPr>
          <p:cNvSpPr>
            <a:spLocks noGrp="1"/>
          </p:cNvSpPr>
          <p:nvPr>
            <p:ph type="title"/>
          </p:nvPr>
        </p:nvSpPr>
        <p:spPr>
          <a:xfrm>
            <a:off x="446873" y="339502"/>
            <a:ext cx="8078854" cy="540544"/>
          </a:xfrm>
        </p:spPr>
        <p:txBody>
          <a:bodyPr/>
          <a:lstStyle/>
          <a:p>
            <a:r>
              <a:rPr lang="en-AU" dirty="0">
                <a:latin typeface="DINOT-Bold" panose="020B0804020101020102" pitchFamily="34" charset="0"/>
                <a:cs typeface="DINOT-Bold" panose="020B0804020101020102" pitchFamily="34" charset="0"/>
              </a:rPr>
              <a:t>Please promote the Medical Training Survey</a:t>
            </a:r>
          </a:p>
        </p:txBody>
      </p:sp>
      <p:grpSp>
        <p:nvGrpSpPr>
          <p:cNvPr id="175" name="Group 174">
            <a:extLst>
              <a:ext uri="{FF2B5EF4-FFF2-40B4-BE49-F238E27FC236}">
                <a16:creationId xmlns:a16="http://schemas.microsoft.com/office/drawing/2014/main" id="{4AA9348D-D610-49B4-9AD2-914A76899694}"/>
              </a:ext>
            </a:extLst>
          </p:cNvPr>
          <p:cNvGrpSpPr/>
          <p:nvPr/>
        </p:nvGrpSpPr>
        <p:grpSpPr>
          <a:xfrm>
            <a:off x="3563888" y="1275606"/>
            <a:ext cx="5334167" cy="3535304"/>
            <a:chOff x="10244377" y="3732119"/>
            <a:chExt cx="14423651" cy="9837986"/>
          </a:xfrm>
        </p:grpSpPr>
        <p:sp>
          <p:nvSpPr>
            <p:cNvPr id="176" name="Freeform 17">
              <a:extLst>
                <a:ext uri="{FF2B5EF4-FFF2-40B4-BE49-F238E27FC236}">
                  <a16:creationId xmlns:a16="http://schemas.microsoft.com/office/drawing/2014/main" id="{9444DDDD-3F63-40A3-841F-80CE80FE7381}"/>
                </a:ext>
              </a:extLst>
            </p:cNvPr>
            <p:cNvSpPr>
              <a:spLocks noChangeArrowheads="1"/>
            </p:cNvSpPr>
            <p:nvPr/>
          </p:nvSpPr>
          <p:spPr bwMode="auto">
            <a:xfrm flipH="1">
              <a:off x="13153045" y="5710075"/>
              <a:ext cx="483010" cy="485587"/>
            </a:xfrm>
            <a:custGeom>
              <a:avLst/>
              <a:gdLst>
                <a:gd name="T0" fmla="*/ 661 w 662"/>
                <a:gd name="T1" fmla="*/ 310 h 668"/>
                <a:gd name="T2" fmla="*/ 638 w 662"/>
                <a:gd name="T3" fmla="*/ 210 h 668"/>
                <a:gd name="T4" fmla="*/ 620 w 662"/>
                <a:gd name="T5" fmla="*/ 169 h 668"/>
                <a:gd name="T6" fmla="*/ 351 w 662"/>
                <a:gd name="T7" fmla="*/ 5 h 668"/>
                <a:gd name="T8" fmla="*/ 310 w 662"/>
                <a:gd name="T9" fmla="*/ 0 h 668"/>
                <a:gd name="T10" fmla="*/ 41 w 662"/>
                <a:gd name="T11" fmla="*/ 169 h 668"/>
                <a:gd name="T12" fmla="*/ 35 w 662"/>
                <a:gd name="T13" fmla="*/ 181 h 668"/>
                <a:gd name="T14" fmla="*/ 23 w 662"/>
                <a:gd name="T15" fmla="*/ 210 h 668"/>
                <a:gd name="T16" fmla="*/ 0 w 662"/>
                <a:gd name="T17" fmla="*/ 310 h 668"/>
                <a:gd name="T18" fmla="*/ 0 w 662"/>
                <a:gd name="T19" fmla="*/ 356 h 668"/>
                <a:gd name="T20" fmla="*/ 17 w 662"/>
                <a:gd name="T21" fmla="*/ 456 h 668"/>
                <a:gd name="T22" fmla="*/ 41 w 662"/>
                <a:gd name="T23" fmla="*/ 497 h 668"/>
                <a:gd name="T24" fmla="*/ 310 w 662"/>
                <a:gd name="T25" fmla="*/ 661 h 668"/>
                <a:gd name="T26" fmla="*/ 351 w 662"/>
                <a:gd name="T27" fmla="*/ 667 h 668"/>
                <a:gd name="T28" fmla="*/ 614 w 662"/>
                <a:gd name="T29" fmla="*/ 497 h 668"/>
                <a:gd name="T30" fmla="*/ 626 w 662"/>
                <a:gd name="T31" fmla="*/ 485 h 668"/>
                <a:gd name="T32" fmla="*/ 638 w 662"/>
                <a:gd name="T33" fmla="*/ 456 h 668"/>
                <a:gd name="T34" fmla="*/ 661 w 662"/>
                <a:gd name="T35" fmla="*/ 356 h 668"/>
                <a:gd name="T36" fmla="*/ 205 w 662"/>
                <a:gd name="T37" fmla="*/ 76 h 668"/>
                <a:gd name="T38" fmla="*/ 158 w 662"/>
                <a:gd name="T39" fmla="*/ 169 h 668"/>
                <a:gd name="T40" fmla="*/ 205 w 662"/>
                <a:gd name="T41" fmla="*/ 76 h 668"/>
                <a:gd name="T42" fmla="*/ 70 w 662"/>
                <a:gd name="T43" fmla="*/ 210 h 668"/>
                <a:gd name="T44" fmla="*/ 134 w 662"/>
                <a:gd name="T45" fmla="*/ 310 h 668"/>
                <a:gd name="T46" fmla="*/ 70 w 662"/>
                <a:gd name="T47" fmla="*/ 210 h 668"/>
                <a:gd name="T48" fmla="*/ 70 w 662"/>
                <a:gd name="T49" fmla="*/ 456 h 668"/>
                <a:gd name="T50" fmla="*/ 134 w 662"/>
                <a:gd name="T51" fmla="*/ 356 h 668"/>
                <a:gd name="T52" fmla="*/ 70 w 662"/>
                <a:gd name="T53" fmla="*/ 456 h 668"/>
                <a:gd name="T54" fmla="*/ 94 w 662"/>
                <a:gd name="T55" fmla="*/ 497 h 668"/>
                <a:gd name="T56" fmla="*/ 205 w 662"/>
                <a:gd name="T57" fmla="*/ 590 h 668"/>
                <a:gd name="T58" fmla="*/ 310 w 662"/>
                <a:gd name="T59" fmla="*/ 614 h 668"/>
                <a:gd name="T60" fmla="*/ 205 w 662"/>
                <a:gd name="T61" fmla="*/ 497 h 668"/>
                <a:gd name="T62" fmla="*/ 310 w 662"/>
                <a:gd name="T63" fmla="*/ 614 h 668"/>
                <a:gd name="T64" fmla="*/ 310 w 662"/>
                <a:gd name="T65" fmla="*/ 456 h 668"/>
                <a:gd name="T66" fmla="*/ 181 w 662"/>
                <a:gd name="T67" fmla="*/ 356 h 668"/>
                <a:gd name="T68" fmla="*/ 310 w 662"/>
                <a:gd name="T69" fmla="*/ 456 h 668"/>
                <a:gd name="T70" fmla="*/ 310 w 662"/>
                <a:gd name="T71" fmla="*/ 310 h 668"/>
                <a:gd name="T72" fmla="*/ 193 w 662"/>
                <a:gd name="T73" fmla="*/ 210 h 668"/>
                <a:gd name="T74" fmla="*/ 310 w 662"/>
                <a:gd name="T75" fmla="*/ 310 h 668"/>
                <a:gd name="T76" fmla="*/ 310 w 662"/>
                <a:gd name="T77" fmla="*/ 169 h 668"/>
                <a:gd name="T78" fmla="*/ 310 w 662"/>
                <a:gd name="T79" fmla="*/ 52 h 668"/>
                <a:gd name="T80" fmla="*/ 562 w 662"/>
                <a:gd name="T81" fmla="*/ 169 h 668"/>
                <a:gd name="T82" fmla="*/ 497 w 662"/>
                <a:gd name="T83" fmla="*/ 169 h 668"/>
                <a:gd name="T84" fmla="*/ 562 w 662"/>
                <a:gd name="T85" fmla="*/ 169 h 668"/>
                <a:gd name="T86" fmla="*/ 351 w 662"/>
                <a:gd name="T87" fmla="*/ 52 h 668"/>
                <a:gd name="T88" fmla="*/ 351 w 662"/>
                <a:gd name="T89" fmla="*/ 169 h 668"/>
                <a:gd name="T90" fmla="*/ 351 w 662"/>
                <a:gd name="T91" fmla="*/ 210 h 668"/>
                <a:gd name="T92" fmla="*/ 462 w 662"/>
                <a:gd name="T93" fmla="*/ 210 h 668"/>
                <a:gd name="T94" fmla="*/ 351 w 662"/>
                <a:gd name="T95" fmla="*/ 310 h 668"/>
                <a:gd name="T96" fmla="*/ 351 w 662"/>
                <a:gd name="T97" fmla="*/ 356 h 668"/>
                <a:gd name="T98" fmla="*/ 480 w 662"/>
                <a:gd name="T99" fmla="*/ 356 h 668"/>
                <a:gd name="T100" fmla="*/ 351 w 662"/>
                <a:gd name="T101" fmla="*/ 456 h 668"/>
                <a:gd name="T102" fmla="*/ 351 w 662"/>
                <a:gd name="T103" fmla="*/ 614 h 668"/>
                <a:gd name="T104" fmla="*/ 351 w 662"/>
                <a:gd name="T105" fmla="*/ 497 h 668"/>
                <a:gd name="T106" fmla="*/ 351 w 662"/>
                <a:gd name="T107" fmla="*/ 614 h 668"/>
                <a:gd name="T108" fmla="*/ 450 w 662"/>
                <a:gd name="T109" fmla="*/ 590 h 668"/>
                <a:gd name="T110" fmla="*/ 562 w 662"/>
                <a:gd name="T111" fmla="*/ 497 h 668"/>
                <a:gd name="T112" fmla="*/ 591 w 662"/>
                <a:gd name="T113" fmla="*/ 456 h 668"/>
                <a:gd name="T114" fmla="*/ 509 w 662"/>
                <a:gd name="T115" fmla="*/ 456 h 668"/>
                <a:gd name="T116" fmla="*/ 614 w 662"/>
                <a:gd name="T117" fmla="*/ 356 h 668"/>
                <a:gd name="T118" fmla="*/ 521 w 662"/>
                <a:gd name="T119" fmla="*/ 310 h 668"/>
                <a:gd name="T120" fmla="*/ 509 w 662"/>
                <a:gd name="T121" fmla="*/ 210 h 668"/>
                <a:gd name="T122" fmla="*/ 614 w 662"/>
                <a:gd name="T123" fmla="*/ 31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668">
                  <a:moveTo>
                    <a:pt x="661" y="310"/>
                  </a:moveTo>
                  <a:lnTo>
                    <a:pt x="661" y="310"/>
                  </a:lnTo>
                  <a:cubicBezTo>
                    <a:pt x="655" y="275"/>
                    <a:pt x="649" y="245"/>
                    <a:pt x="638" y="210"/>
                  </a:cubicBezTo>
                  <a:lnTo>
                    <a:pt x="638" y="210"/>
                  </a:lnTo>
                  <a:cubicBezTo>
                    <a:pt x="626" y="181"/>
                    <a:pt x="626" y="181"/>
                    <a:pt x="626" y="181"/>
                  </a:cubicBezTo>
                  <a:cubicBezTo>
                    <a:pt x="620" y="169"/>
                    <a:pt x="620" y="169"/>
                    <a:pt x="620" y="169"/>
                  </a:cubicBezTo>
                  <a:cubicBezTo>
                    <a:pt x="614" y="169"/>
                    <a:pt x="614" y="169"/>
                    <a:pt x="614" y="169"/>
                  </a:cubicBezTo>
                  <a:cubicBezTo>
                    <a:pt x="562" y="70"/>
                    <a:pt x="462" y="11"/>
                    <a:pt x="351" y="5"/>
                  </a:cubicBezTo>
                  <a:cubicBezTo>
                    <a:pt x="351" y="0"/>
                    <a:pt x="351" y="0"/>
                    <a:pt x="351" y="0"/>
                  </a:cubicBezTo>
                  <a:cubicBezTo>
                    <a:pt x="310" y="0"/>
                    <a:pt x="310" y="0"/>
                    <a:pt x="310" y="0"/>
                  </a:cubicBezTo>
                  <a:cubicBezTo>
                    <a:pt x="310" y="5"/>
                    <a:pt x="310" y="5"/>
                    <a:pt x="310" y="5"/>
                  </a:cubicBezTo>
                  <a:cubicBezTo>
                    <a:pt x="199" y="11"/>
                    <a:pt x="99" y="70"/>
                    <a:pt x="41" y="169"/>
                  </a:cubicBezTo>
                  <a:lnTo>
                    <a:pt x="41" y="169"/>
                  </a:lnTo>
                  <a:cubicBezTo>
                    <a:pt x="35" y="181"/>
                    <a:pt x="35" y="181"/>
                    <a:pt x="35" y="181"/>
                  </a:cubicBezTo>
                  <a:cubicBezTo>
                    <a:pt x="17" y="210"/>
                    <a:pt x="17" y="210"/>
                    <a:pt x="17" y="210"/>
                  </a:cubicBezTo>
                  <a:cubicBezTo>
                    <a:pt x="23" y="210"/>
                    <a:pt x="23" y="210"/>
                    <a:pt x="23" y="210"/>
                  </a:cubicBezTo>
                  <a:cubicBezTo>
                    <a:pt x="6" y="245"/>
                    <a:pt x="0" y="275"/>
                    <a:pt x="0" y="310"/>
                  </a:cubicBezTo>
                  <a:lnTo>
                    <a:pt x="0" y="310"/>
                  </a:lnTo>
                  <a:cubicBezTo>
                    <a:pt x="0" y="356"/>
                    <a:pt x="0" y="356"/>
                    <a:pt x="0" y="356"/>
                  </a:cubicBezTo>
                  <a:lnTo>
                    <a:pt x="0" y="356"/>
                  </a:lnTo>
                  <a:cubicBezTo>
                    <a:pt x="0" y="392"/>
                    <a:pt x="6" y="421"/>
                    <a:pt x="23" y="456"/>
                  </a:cubicBezTo>
                  <a:cubicBezTo>
                    <a:pt x="17" y="456"/>
                    <a:pt x="17" y="456"/>
                    <a:pt x="17" y="456"/>
                  </a:cubicBezTo>
                  <a:cubicBezTo>
                    <a:pt x="35" y="485"/>
                    <a:pt x="35" y="485"/>
                    <a:pt x="35" y="485"/>
                  </a:cubicBezTo>
                  <a:cubicBezTo>
                    <a:pt x="41" y="497"/>
                    <a:pt x="41" y="497"/>
                    <a:pt x="41" y="497"/>
                  </a:cubicBezTo>
                  <a:lnTo>
                    <a:pt x="41" y="497"/>
                  </a:lnTo>
                  <a:cubicBezTo>
                    <a:pt x="99" y="596"/>
                    <a:pt x="199" y="655"/>
                    <a:pt x="310" y="661"/>
                  </a:cubicBezTo>
                  <a:cubicBezTo>
                    <a:pt x="310" y="667"/>
                    <a:pt x="310" y="667"/>
                    <a:pt x="310" y="667"/>
                  </a:cubicBezTo>
                  <a:cubicBezTo>
                    <a:pt x="351" y="667"/>
                    <a:pt x="351" y="667"/>
                    <a:pt x="351" y="667"/>
                  </a:cubicBezTo>
                  <a:cubicBezTo>
                    <a:pt x="351" y="661"/>
                    <a:pt x="351" y="661"/>
                    <a:pt x="351" y="661"/>
                  </a:cubicBezTo>
                  <a:cubicBezTo>
                    <a:pt x="462" y="655"/>
                    <a:pt x="562" y="596"/>
                    <a:pt x="614" y="497"/>
                  </a:cubicBezTo>
                  <a:cubicBezTo>
                    <a:pt x="620" y="497"/>
                    <a:pt x="620" y="497"/>
                    <a:pt x="620" y="497"/>
                  </a:cubicBezTo>
                  <a:cubicBezTo>
                    <a:pt x="626" y="485"/>
                    <a:pt x="626" y="485"/>
                    <a:pt x="626" y="485"/>
                  </a:cubicBezTo>
                  <a:cubicBezTo>
                    <a:pt x="638" y="456"/>
                    <a:pt x="638" y="456"/>
                    <a:pt x="638" y="456"/>
                  </a:cubicBezTo>
                  <a:lnTo>
                    <a:pt x="638" y="456"/>
                  </a:lnTo>
                  <a:cubicBezTo>
                    <a:pt x="649" y="421"/>
                    <a:pt x="655" y="392"/>
                    <a:pt x="661" y="356"/>
                  </a:cubicBezTo>
                  <a:lnTo>
                    <a:pt x="661" y="356"/>
                  </a:lnTo>
                  <a:cubicBezTo>
                    <a:pt x="661" y="310"/>
                    <a:pt x="661" y="310"/>
                    <a:pt x="661" y="310"/>
                  </a:cubicBezTo>
                  <a:close/>
                  <a:moveTo>
                    <a:pt x="205" y="76"/>
                  </a:moveTo>
                  <a:lnTo>
                    <a:pt x="205" y="76"/>
                  </a:lnTo>
                  <a:cubicBezTo>
                    <a:pt x="187" y="99"/>
                    <a:pt x="175" y="134"/>
                    <a:pt x="158" y="169"/>
                  </a:cubicBezTo>
                  <a:cubicBezTo>
                    <a:pt x="94" y="169"/>
                    <a:pt x="94" y="169"/>
                    <a:pt x="94" y="169"/>
                  </a:cubicBezTo>
                  <a:cubicBezTo>
                    <a:pt x="123" y="128"/>
                    <a:pt x="164" y="93"/>
                    <a:pt x="205" y="76"/>
                  </a:cubicBezTo>
                  <a:close/>
                  <a:moveTo>
                    <a:pt x="70" y="210"/>
                  </a:moveTo>
                  <a:lnTo>
                    <a:pt x="70" y="210"/>
                  </a:lnTo>
                  <a:cubicBezTo>
                    <a:pt x="146" y="210"/>
                    <a:pt x="146" y="210"/>
                    <a:pt x="146" y="210"/>
                  </a:cubicBezTo>
                  <a:cubicBezTo>
                    <a:pt x="140" y="245"/>
                    <a:pt x="134" y="275"/>
                    <a:pt x="134" y="310"/>
                  </a:cubicBezTo>
                  <a:cubicBezTo>
                    <a:pt x="41" y="310"/>
                    <a:pt x="41" y="310"/>
                    <a:pt x="41" y="310"/>
                  </a:cubicBezTo>
                  <a:cubicBezTo>
                    <a:pt x="47" y="275"/>
                    <a:pt x="53" y="245"/>
                    <a:pt x="70" y="210"/>
                  </a:cubicBezTo>
                  <a:close/>
                  <a:moveTo>
                    <a:pt x="70" y="456"/>
                  </a:moveTo>
                  <a:lnTo>
                    <a:pt x="70" y="456"/>
                  </a:lnTo>
                  <a:cubicBezTo>
                    <a:pt x="53" y="421"/>
                    <a:pt x="47" y="392"/>
                    <a:pt x="41" y="356"/>
                  </a:cubicBezTo>
                  <a:cubicBezTo>
                    <a:pt x="134" y="356"/>
                    <a:pt x="134" y="356"/>
                    <a:pt x="134" y="356"/>
                  </a:cubicBezTo>
                  <a:cubicBezTo>
                    <a:pt x="134" y="392"/>
                    <a:pt x="140" y="421"/>
                    <a:pt x="146" y="456"/>
                  </a:cubicBezTo>
                  <a:lnTo>
                    <a:pt x="70" y="456"/>
                  </a:lnTo>
                  <a:close/>
                  <a:moveTo>
                    <a:pt x="94" y="497"/>
                  </a:moveTo>
                  <a:lnTo>
                    <a:pt x="94" y="497"/>
                  </a:lnTo>
                  <a:cubicBezTo>
                    <a:pt x="158" y="497"/>
                    <a:pt x="158" y="497"/>
                    <a:pt x="158" y="497"/>
                  </a:cubicBezTo>
                  <a:cubicBezTo>
                    <a:pt x="175" y="532"/>
                    <a:pt x="187" y="567"/>
                    <a:pt x="205" y="590"/>
                  </a:cubicBezTo>
                  <a:cubicBezTo>
                    <a:pt x="164" y="573"/>
                    <a:pt x="123" y="538"/>
                    <a:pt x="94" y="497"/>
                  </a:cubicBezTo>
                  <a:close/>
                  <a:moveTo>
                    <a:pt x="310" y="614"/>
                  </a:moveTo>
                  <a:lnTo>
                    <a:pt x="310" y="614"/>
                  </a:lnTo>
                  <a:cubicBezTo>
                    <a:pt x="269" y="602"/>
                    <a:pt x="234" y="561"/>
                    <a:pt x="205" y="497"/>
                  </a:cubicBezTo>
                  <a:cubicBezTo>
                    <a:pt x="310" y="497"/>
                    <a:pt x="310" y="497"/>
                    <a:pt x="310" y="497"/>
                  </a:cubicBezTo>
                  <a:lnTo>
                    <a:pt x="310" y="614"/>
                  </a:lnTo>
                  <a:close/>
                  <a:moveTo>
                    <a:pt x="310" y="456"/>
                  </a:moveTo>
                  <a:lnTo>
                    <a:pt x="310" y="456"/>
                  </a:lnTo>
                  <a:cubicBezTo>
                    <a:pt x="193" y="456"/>
                    <a:pt x="193" y="456"/>
                    <a:pt x="193" y="456"/>
                  </a:cubicBezTo>
                  <a:cubicBezTo>
                    <a:pt x="187" y="421"/>
                    <a:pt x="181" y="392"/>
                    <a:pt x="181" y="356"/>
                  </a:cubicBezTo>
                  <a:cubicBezTo>
                    <a:pt x="310" y="356"/>
                    <a:pt x="310" y="356"/>
                    <a:pt x="310" y="356"/>
                  </a:cubicBezTo>
                  <a:lnTo>
                    <a:pt x="310" y="456"/>
                  </a:lnTo>
                  <a:close/>
                  <a:moveTo>
                    <a:pt x="310" y="310"/>
                  </a:moveTo>
                  <a:lnTo>
                    <a:pt x="310" y="310"/>
                  </a:lnTo>
                  <a:cubicBezTo>
                    <a:pt x="181" y="310"/>
                    <a:pt x="181" y="310"/>
                    <a:pt x="181" y="310"/>
                  </a:cubicBezTo>
                  <a:cubicBezTo>
                    <a:pt x="181" y="275"/>
                    <a:pt x="187" y="245"/>
                    <a:pt x="193" y="210"/>
                  </a:cubicBezTo>
                  <a:cubicBezTo>
                    <a:pt x="310" y="210"/>
                    <a:pt x="310" y="210"/>
                    <a:pt x="310" y="210"/>
                  </a:cubicBezTo>
                  <a:lnTo>
                    <a:pt x="310" y="310"/>
                  </a:lnTo>
                  <a:close/>
                  <a:moveTo>
                    <a:pt x="310" y="169"/>
                  </a:moveTo>
                  <a:lnTo>
                    <a:pt x="310" y="169"/>
                  </a:lnTo>
                  <a:cubicBezTo>
                    <a:pt x="205" y="169"/>
                    <a:pt x="205" y="169"/>
                    <a:pt x="205" y="169"/>
                  </a:cubicBezTo>
                  <a:cubicBezTo>
                    <a:pt x="234" y="105"/>
                    <a:pt x="269" y="64"/>
                    <a:pt x="310" y="52"/>
                  </a:cubicBezTo>
                  <a:lnTo>
                    <a:pt x="310" y="169"/>
                  </a:lnTo>
                  <a:close/>
                  <a:moveTo>
                    <a:pt x="562" y="169"/>
                  </a:moveTo>
                  <a:lnTo>
                    <a:pt x="562" y="169"/>
                  </a:lnTo>
                  <a:cubicBezTo>
                    <a:pt x="497" y="169"/>
                    <a:pt x="497" y="169"/>
                    <a:pt x="497" y="169"/>
                  </a:cubicBezTo>
                  <a:cubicBezTo>
                    <a:pt x="485" y="134"/>
                    <a:pt x="468" y="99"/>
                    <a:pt x="450" y="76"/>
                  </a:cubicBezTo>
                  <a:cubicBezTo>
                    <a:pt x="497" y="93"/>
                    <a:pt x="532" y="128"/>
                    <a:pt x="562" y="169"/>
                  </a:cubicBezTo>
                  <a:close/>
                  <a:moveTo>
                    <a:pt x="351" y="52"/>
                  </a:moveTo>
                  <a:lnTo>
                    <a:pt x="351" y="52"/>
                  </a:lnTo>
                  <a:cubicBezTo>
                    <a:pt x="392" y="64"/>
                    <a:pt x="427" y="105"/>
                    <a:pt x="450" y="169"/>
                  </a:cubicBezTo>
                  <a:cubicBezTo>
                    <a:pt x="351" y="169"/>
                    <a:pt x="351" y="169"/>
                    <a:pt x="351" y="169"/>
                  </a:cubicBezTo>
                  <a:lnTo>
                    <a:pt x="351" y="52"/>
                  </a:lnTo>
                  <a:close/>
                  <a:moveTo>
                    <a:pt x="351" y="210"/>
                  </a:moveTo>
                  <a:lnTo>
                    <a:pt x="351" y="210"/>
                  </a:lnTo>
                  <a:cubicBezTo>
                    <a:pt x="462" y="210"/>
                    <a:pt x="462" y="210"/>
                    <a:pt x="462" y="210"/>
                  </a:cubicBezTo>
                  <a:cubicBezTo>
                    <a:pt x="474" y="245"/>
                    <a:pt x="474" y="275"/>
                    <a:pt x="480" y="310"/>
                  </a:cubicBezTo>
                  <a:cubicBezTo>
                    <a:pt x="351" y="310"/>
                    <a:pt x="351" y="310"/>
                    <a:pt x="351" y="310"/>
                  </a:cubicBezTo>
                  <a:lnTo>
                    <a:pt x="351" y="210"/>
                  </a:lnTo>
                  <a:close/>
                  <a:moveTo>
                    <a:pt x="351" y="356"/>
                  </a:moveTo>
                  <a:lnTo>
                    <a:pt x="351" y="356"/>
                  </a:lnTo>
                  <a:cubicBezTo>
                    <a:pt x="480" y="356"/>
                    <a:pt x="480" y="356"/>
                    <a:pt x="480" y="356"/>
                  </a:cubicBezTo>
                  <a:cubicBezTo>
                    <a:pt x="474" y="392"/>
                    <a:pt x="474" y="421"/>
                    <a:pt x="462" y="456"/>
                  </a:cubicBezTo>
                  <a:cubicBezTo>
                    <a:pt x="351" y="456"/>
                    <a:pt x="351" y="456"/>
                    <a:pt x="351" y="456"/>
                  </a:cubicBezTo>
                  <a:lnTo>
                    <a:pt x="351" y="356"/>
                  </a:lnTo>
                  <a:close/>
                  <a:moveTo>
                    <a:pt x="351" y="614"/>
                  </a:moveTo>
                  <a:lnTo>
                    <a:pt x="351" y="614"/>
                  </a:lnTo>
                  <a:cubicBezTo>
                    <a:pt x="351" y="497"/>
                    <a:pt x="351" y="497"/>
                    <a:pt x="351" y="497"/>
                  </a:cubicBezTo>
                  <a:cubicBezTo>
                    <a:pt x="450" y="497"/>
                    <a:pt x="450" y="497"/>
                    <a:pt x="450" y="497"/>
                  </a:cubicBezTo>
                  <a:cubicBezTo>
                    <a:pt x="427" y="561"/>
                    <a:pt x="392" y="602"/>
                    <a:pt x="351" y="614"/>
                  </a:cubicBezTo>
                  <a:close/>
                  <a:moveTo>
                    <a:pt x="450" y="590"/>
                  </a:moveTo>
                  <a:lnTo>
                    <a:pt x="450" y="590"/>
                  </a:lnTo>
                  <a:cubicBezTo>
                    <a:pt x="468" y="567"/>
                    <a:pt x="485" y="532"/>
                    <a:pt x="497" y="497"/>
                  </a:cubicBezTo>
                  <a:cubicBezTo>
                    <a:pt x="562" y="497"/>
                    <a:pt x="562" y="497"/>
                    <a:pt x="562" y="497"/>
                  </a:cubicBezTo>
                  <a:cubicBezTo>
                    <a:pt x="532" y="538"/>
                    <a:pt x="497" y="573"/>
                    <a:pt x="450" y="590"/>
                  </a:cubicBezTo>
                  <a:close/>
                  <a:moveTo>
                    <a:pt x="591" y="456"/>
                  </a:moveTo>
                  <a:lnTo>
                    <a:pt x="591" y="456"/>
                  </a:lnTo>
                  <a:cubicBezTo>
                    <a:pt x="509" y="456"/>
                    <a:pt x="509" y="456"/>
                    <a:pt x="509" y="456"/>
                  </a:cubicBezTo>
                  <a:cubicBezTo>
                    <a:pt x="515" y="421"/>
                    <a:pt x="521" y="392"/>
                    <a:pt x="521" y="356"/>
                  </a:cubicBezTo>
                  <a:cubicBezTo>
                    <a:pt x="614" y="356"/>
                    <a:pt x="614" y="356"/>
                    <a:pt x="614" y="356"/>
                  </a:cubicBezTo>
                  <a:cubicBezTo>
                    <a:pt x="614" y="392"/>
                    <a:pt x="602" y="421"/>
                    <a:pt x="591" y="456"/>
                  </a:cubicBezTo>
                  <a:close/>
                  <a:moveTo>
                    <a:pt x="521" y="310"/>
                  </a:moveTo>
                  <a:lnTo>
                    <a:pt x="521" y="310"/>
                  </a:lnTo>
                  <a:cubicBezTo>
                    <a:pt x="521" y="275"/>
                    <a:pt x="515" y="245"/>
                    <a:pt x="509" y="210"/>
                  </a:cubicBezTo>
                  <a:cubicBezTo>
                    <a:pt x="591" y="210"/>
                    <a:pt x="591" y="210"/>
                    <a:pt x="591" y="210"/>
                  </a:cubicBezTo>
                  <a:cubicBezTo>
                    <a:pt x="602" y="245"/>
                    <a:pt x="614" y="275"/>
                    <a:pt x="614" y="310"/>
                  </a:cubicBezTo>
                  <a:lnTo>
                    <a:pt x="521" y="310"/>
                  </a:lnTo>
                  <a:close/>
                </a:path>
              </a:pathLst>
            </a:custGeom>
            <a:solidFill>
              <a:schemeClr val="accent1"/>
            </a:solidFill>
            <a:ln>
              <a:noFill/>
            </a:ln>
            <a:effectLst/>
          </p:spPr>
          <p:txBody>
            <a:bodyPr wrap="none" anchor="ctr"/>
            <a:lstStyle/>
            <a:p>
              <a:endParaRPr lang="en-US" sz="1050" dirty="0">
                <a:latin typeface="Calibri Light"/>
              </a:endParaRPr>
            </a:p>
          </p:txBody>
        </p:sp>
        <p:sp>
          <p:nvSpPr>
            <p:cNvPr id="177" name="Freeform 28">
              <a:extLst>
                <a:ext uri="{FF2B5EF4-FFF2-40B4-BE49-F238E27FC236}">
                  <a16:creationId xmlns:a16="http://schemas.microsoft.com/office/drawing/2014/main" id="{6237997B-8B18-4C1E-8601-16E37C893702}"/>
                </a:ext>
              </a:extLst>
            </p:cNvPr>
            <p:cNvSpPr>
              <a:spLocks noChangeArrowheads="1"/>
            </p:cNvSpPr>
            <p:nvPr/>
          </p:nvSpPr>
          <p:spPr bwMode="auto">
            <a:xfrm flipH="1">
              <a:off x="15723696" y="7289851"/>
              <a:ext cx="745586" cy="608602"/>
            </a:xfrm>
            <a:custGeom>
              <a:avLst/>
              <a:gdLst>
                <a:gd name="T0" fmla="*/ 129 w 1019"/>
                <a:gd name="T1" fmla="*/ 310 h 832"/>
                <a:gd name="T2" fmla="*/ 135 w 1019"/>
                <a:gd name="T3" fmla="*/ 316 h 832"/>
                <a:gd name="T4" fmla="*/ 275 w 1019"/>
                <a:gd name="T5" fmla="*/ 374 h 832"/>
                <a:gd name="T6" fmla="*/ 409 w 1019"/>
                <a:gd name="T7" fmla="*/ 316 h 832"/>
                <a:gd name="T8" fmla="*/ 415 w 1019"/>
                <a:gd name="T9" fmla="*/ 310 h 832"/>
                <a:gd name="T10" fmla="*/ 439 w 1019"/>
                <a:gd name="T11" fmla="*/ 269 h 832"/>
                <a:gd name="T12" fmla="*/ 404 w 1019"/>
                <a:gd name="T13" fmla="*/ 52 h 832"/>
                <a:gd name="T14" fmla="*/ 140 w 1019"/>
                <a:gd name="T15" fmla="*/ 52 h 832"/>
                <a:gd name="T16" fmla="*/ 82 w 1019"/>
                <a:gd name="T17" fmla="*/ 187 h 832"/>
                <a:gd name="T18" fmla="*/ 129 w 1019"/>
                <a:gd name="T19" fmla="*/ 310 h 832"/>
                <a:gd name="T20" fmla="*/ 456 w 1019"/>
                <a:gd name="T21" fmla="*/ 357 h 832"/>
                <a:gd name="T22" fmla="*/ 445 w 1019"/>
                <a:gd name="T23" fmla="*/ 363 h 832"/>
                <a:gd name="T24" fmla="*/ 99 w 1019"/>
                <a:gd name="T25" fmla="*/ 363 h 832"/>
                <a:gd name="T26" fmla="*/ 88 w 1019"/>
                <a:gd name="T27" fmla="*/ 357 h 832"/>
                <a:gd name="T28" fmla="*/ 0 w 1019"/>
                <a:gd name="T29" fmla="*/ 743 h 832"/>
                <a:gd name="T30" fmla="*/ 88 w 1019"/>
                <a:gd name="T31" fmla="*/ 831 h 832"/>
                <a:gd name="T32" fmla="*/ 532 w 1019"/>
                <a:gd name="T33" fmla="*/ 795 h 832"/>
                <a:gd name="T34" fmla="*/ 544 w 1019"/>
                <a:gd name="T35" fmla="*/ 444 h 832"/>
                <a:gd name="T36" fmla="*/ 620 w 1019"/>
                <a:gd name="T37" fmla="*/ 421 h 832"/>
                <a:gd name="T38" fmla="*/ 743 w 1019"/>
                <a:gd name="T39" fmla="*/ 474 h 832"/>
                <a:gd name="T40" fmla="*/ 866 w 1019"/>
                <a:gd name="T41" fmla="*/ 421 h 832"/>
                <a:gd name="T42" fmla="*/ 872 w 1019"/>
                <a:gd name="T43" fmla="*/ 415 h 832"/>
                <a:gd name="T44" fmla="*/ 895 w 1019"/>
                <a:gd name="T45" fmla="*/ 380 h 832"/>
                <a:gd name="T46" fmla="*/ 860 w 1019"/>
                <a:gd name="T47" fmla="*/ 187 h 832"/>
                <a:gd name="T48" fmla="*/ 620 w 1019"/>
                <a:gd name="T49" fmla="*/ 187 h 832"/>
                <a:gd name="T50" fmla="*/ 579 w 1019"/>
                <a:gd name="T51" fmla="*/ 339 h 832"/>
                <a:gd name="T52" fmla="*/ 620 w 1019"/>
                <a:gd name="T53" fmla="*/ 421 h 832"/>
                <a:gd name="T54" fmla="*/ 924 w 1019"/>
                <a:gd name="T55" fmla="*/ 468 h 832"/>
                <a:gd name="T56" fmla="*/ 743 w 1019"/>
                <a:gd name="T57" fmla="*/ 538 h 832"/>
                <a:gd name="T58" fmla="*/ 608 w 1019"/>
                <a:gd name="T59" fmla="*/ 831 h 832"/>
                <a:gd name="T60" fmla="*/ 1001 w 1019"/>
                <a:gd name="T61" fmla="*/ 795 h 832"/>
                <a:gd name="T62" fmla="*/ 1018 w 1019"/>
                <a:gd name="T63" fmla="*/ 54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9" h="832">
                  <a:moveTo>
                    <a:pt x="129" y="310"/>
                  </a:moveTo>
                  <a:lnTo>
                    <a:pt x="129" y="310"/>
                  </a:lnTo>
                  <a:lnTo>
                    <a:pt x="129" y="310"/>
                  </a:lnTo>
                  <a:cubicBezTo>
                    <a:pt x="135" y="310"/>
                    <a:pt x="135" y="310"/>
                    <a:pt x="135" y="316"/>
                  </a:cubicBezTo>
                  <a:lnTo>
                    <a:pt x="140" y="316"/>
                  </a:lnTo>
                  <a:cubicBezTo>
                    <a:pt x="175" y="357"/>
                    <a:pt x="222" y="374"/>
                    <a:pt x="275" y="374"/>
                  </a:cubicBezTo>
                  <a:cubicBezTo>
                    <a:pt x="322" y="374"/>
                    <a:pt x="369" y="357"/>
                    <a:pt x="404" y="316"/>
                  </a:cubicBezTo>
                  <a:cubicBezTo>
                    <a:pt x="404" y="316"/>
                    <a:pt x="404" y="316"/>
                    <a:pt x="409" y="316"/>
                  </a:cubicBezTo>
                  <a:lnTo>
                    <a:pt x="409" y="316"/>
                  </a:lnTo>
                  <a:cubicBezTo>
                    <a:pt x="409" y="310"/>
                    <a:pt x="409" y="310"/>
                    <a:pt x="415" y="310"/>
                  </a:cubicBezTo>
                  <a:cubicBezTo>
                    <a:pt x="421" y="298"/>
                    <a:pt x="433" y="286"/>
                    <a:pt x="439" y="275"/>
                  </a:cubicBezTo>
                  <a:cubicBezTo>
                    <a:pt x="439" y="269"/>
                    <a:pt x="439" y="269"/>
                    <a:pt x="439" y="269"/>
                  </a:cubicBezTo>
                  <a:cubicBezTo>
                    <a:pt x="456" y="246"/>
                    <a:pt x="462" y="216"/>
                    <a:pt x="462" y="187"/>
                  </a:cubicBezTo>
                  <a:cubicBezTo>
                    <a:pt x="462" y="134"/>
                    <a:pt x="439" y="88"/>
                    <a:pt x="404" y="52"/>
                  </a:cubicBezTo>
                  <a:cubicBezTo>
                    <a:pt x="369" y="17"/>
                    <a:pt x="322" y="0"/>
                    <a:pt x="275" y="0"/>
                  </a:cubicBezTo>
                  <a:cubicBezTo>
                    <a:pt x="222" y="0"/>
                    <a:pt x="175" y="17"/>
                    <a:pt x="140" y="52"/>
                  </a:cubicBezTo>
                  <a:lnTo>
                    <a:pt x="140" y="52"/>
                  </a:lnTo>
                  <a:cubicBezTo>
                    <a:pt x="105" y="93"/>
                    <a:pt x="82" y="134"/>
                    <a:pt x="82" y="187"/>
                  </a:cubicBezTo>
                  <a:cubicBezTo>
                    <a:pt x="82" y="216"/>
                    <a:pt x="94" y="246"/>
                    <a:pt x="105" y="275"/>
                  </a:cubicBezTo>
                  <a:cubicBezTo>
                    <a:pt x="111" y="281"/>
                    <a:pt x="117" y="298"/>
                    <a:pt x="129" y="310"/>
                  </a:cubicBezTo>
                  <a:close/>
                  <a:moveTo>
                    <a:pt x="456" y="357"/>
                  </a:moveTo>
                  <a:lnTo>
                    <a:pt x="456" y="357"/>
                  </a:lnTo>
                  <a:cubicBezTo>
                    <a:pt x="450" y="357"/>
                    <a:pt x="450" y="357"/>
                    <a:pt x="450" y="357"/>
                  </a:cubicBezTo>
                  <a:cubicBezTo>
                    <a:pt x="450" y="357"/>
                    <a:pt x="450" y="357"/>
                    <a:pt x="445" y="363"/>
                  </a:cubicBezTo>
                  <a:cubicBezTo>
                    <a:pt x="398" y="409"/>
                    <a:pt x="339" y="433"/>
                    <a:pt x="275" y="433"/>
                  </a:cubicBezTo>
                  <a:cubicBezTo>
                    <a:pt x="205" y="433"/>
                    <a:pt x="146" y="409"/>
                    <a:pt x="99" y="363"/>
                  </a:cubicBezTo>
                  <a:cubicBezTo>
                    <a:pt x="94" y="357"/>
                    <a:pt x="94" y="357"/>
                    <a:pt x="94" y="357"/>
                  </a:cubicBezTo>
                  <a:cubicBezTo>
                    <a:pt x="88" y="357"/>
                    <a:pt x="88" y="357"/>
                    <a:pt x="88" y="357"/>
                  </a:cubicBezTo>
                  <a:cubicBezTo>
                    <a:pt x="35" y="357"/>
                    <a:pt x="6" y="386"/>
                    <a:pt x="0" y="444"/>
                  </a:cubicBezTo>
                  <a:cubicBezTo>
                    <a:pt x="0" y="743"/>
                    <a:pt x="0" y="743"/>
                    <a:pt x="0" y="743"/>
                  </a:cubicBezTo>
                  <a:cubicBezTo>
                    <a:pt x="0" y="766"/>
                    <a:pt x="6" y="784"/>
                    <a:pt x="12" y="795"/>
                  </a:cubicBezTo>
                  <a:cubicBezTo>
                    <a:pt x="29" y="819"/>
                    <a:pt x="53" y="831"/>
                    <a:pt x="88" y="831"/>
                  </a:cubicBezTo>
                  <a:cubicBezTo>
                    <a:pt x="468" y="831"/>
                    <a:pt x="468" y="831"/>
                    <a:pt x="468" y="831"/>
                  </a:cubicBezTo>
                  <a:cubicBezTo>
                    <a:pt x="503" y="825"/>
                    <a:pt x="521" y="813"/>
                    <a:pt x="532" y="795"/>
                  </a:cubicBezTo>
                  <a:cubicBezTo>
                    <a:pt x="538" y="784"/>
                    <a:pt x="544" y="766"/>
                    <a:pt x="544" y="743"/>
                  </a:cubicBezTo>
                  <a:cubicBezTo>
                    <a:pt x="544" y="444"/>
                    <a:pt x="544" y="444"/>
                    <a:pt x="544" y="444"/>
                  </a:cubicBezTo>
                  <a:cubicBezTo>
                    <a:pt x="544" y="386"/>
                    <a:pt x="515" y="357"/>
                    <a:pt x="456" y="357"/>
                  </a:cubicBezTo>
                  <a:close/>
                  <a:moveTo>
                    <a:pt x="620" y="421"/>
                  </a:moveTo>
                  <a:lnTo>
                    <a:pt x="620" y="421"/>
                  </a:lnTo>
                  <a:cubicBezTo>
                    <a:pt x="655" y="456"/>
                    <a:pt x="696" y="474"/>
                    <a:pt x="743" y="474"/>
                  </a:cubicBezTo>
                  <a:cubicBezTo>
                    <a:pt x="790" y="474"/>
                    <a:pt x="831" y="456"/>
                    <a:pt x="860" y="421"/>
                  </a:cubicBezTo>
                  <a:cubicBezTo>
                    <a:pt x="860" y="421"/>
                    <a:pt x="860" y="421"/>
                    <a:pt x="866" y="421"/>
                  </a:cubicBezTo>
                  <a:cubicBezTo>
                    <a:pt x="866" y="415"/>
                    <a:pt x="866" y="415"/>
                    <a:pt x="866" y="415"/>
                  </a:cubicBezTo>
                  <a:cubicBezTo>
                    <a:pt x="866" y="415"/>
                    <a:pt x="866" y="415"/>
                    <a:pt x="872" y="415"/>
                  </a:cubicBezTo>
                  <a:cubicBezTo>
                    <a:pt x="878" y="403"/>
                    <a:pt x="884" y="392"/>
                    <a:pt x="895" y="380"/>
                  </a:cubicBezTo>
                  <a:lnTo>
                    <a:pt x="895" y="380"/>
                  </a:lnTo>
                  <a:cubicBezTo>
                    <a:pt x="907" y="357"/>
                    <a:pt x="913" y="333"/>
                    <a:pt x="913" y="304"/>
                  </a:cubicBezTo>
                  <a:cubicBezTo>
                    <a:pt x="913" y="257"/>
                    <a:pt x="895" y="216"/>
                    <a:pt x="860" y="187"/>
                  </a:cubicBezTo>
                  <a:cubicBezTo>
                    <a:pt x="831" y="152"/>
                    <a:pt x="790" y="134"/>
                    <a:pt x="743" y="134"/>
                  </a:cubicBezTo>
                  <a:cubicBezTo>
                    <a:pt x="696" y="134"/>
                    <a:pt x="655" y="152"/>
                    <a:pt x="620" y="187"/>
                  </a:cubicBezTo>
                  <a:cubicBezTo>
                    <a:pt x="591" y="216"/>
                    <a:pt x="573" y="257"/>
                    <a:pt x="573" y="304"/>
                  </a:cubicBezTo>
                  <a:cubicBezTo>
                    <a:pt x="573" y="316"/>
                    <a:pt x="579" y="327"/>
                    <a:pt x="579" y="339"/>
                  </a:cubicBezTo>
                  <a:cubicBezTo>
                    <a:pt x="597" y="357"/>
                    <a:pt x="614" y="380"/>
                    <a:pt x="620" y="415"/>
                  </a:cubicBezTo>
                  <a:cubicBezTo>
                    <a:pt x="620" y="421"/>
                    <a:pt x="620" y="421"/>
                    <a:pt x="620" y="421"/>
                  </a:cubicBezTo>
                  <a:close/>
                  <a:moveTo>
                    <a:pt x="924" y="468"/>
                  </a:moveTo>
                  <a:lnTo>
                    <a:pt x="924" y="468"/>
                  </a:lnTo>
                  <a:cubicBezTo>
                    <a:pt x="919" y="468"/>
                    <a:pt x="919" y="468"/>
                    <a:pt x="919" y="468"/>
                  </a:cubicBezTo>
                  <a:cubicBezTo>
                    <a:pt x="872" y="515"/>
                    <a:pt x="813" y="538"/>
                    <a:pt x="743" y="538"/>
                  </a:cubicBezTo>
                  <a:cubicBezTo>
                    <a:pt x="690" y="538"/>
                    <a:pt x="643" y="526"/>
                    <a:pt x="608" y="497"/>
                  </a:cubicBezTo>
                  <a:cubicBezTo>
                    <a:pt x="608" y="831"/>
                    <a:pt x="608" y="831"/>
                    <a:pt x="608" y="831"/>
                  </a:cubicBezTo>
                  <a:cubicBezTo>
                    <a:pt x="942" y="831"/>
                    <a:pt x="942" y="831"/>
                    <a:pt x="942" y="831"/>
                  </a:cubicBezTo>
                  <a:cubicBezTo>
                    <a:pt x="971" y="825"/>
                    <a:pt x="989" y="813"/>
                    <a:pt x="1001" y="795"/>
                  </a:cubicBezTo>
                  <a:cubicBezTo>
                    <a:pt x="1012" y="784"/>
                    <a:pt x="1018" y="766"/>
                    <a:pt x="1018" y="743"/>
                  </a:cubicBezTo>
                  <a:cubicBezTo>
                    <a:pt x="1018" y="544"/>
                    <a:pt x="1018" y="544"/>
                    <a:pt x="1018" y="544"/>
                  </a:cubicBezTo>
                  <a:cubicBezTo>
                    <a:pt x="1012" y="491"/>
                    <a:pt x="983" y="462"/>
                    <a:pt x="924" y="468"/>
                  </a:cubicBezTo>
                  <a:close/>
                </a:path>
              </a:pathLst>
            </a:custGeom>
            <a:solidFill>
              <a:schemeClr val="accent2"/>
            </a:solidFill>
            <a:ln>
              <a:noFill/>
            </a:ln>
            <a:effectLst/>
          </p:spPr>
          <p:txBody>
            <a:bodyPr wrap="none" anchor="ctr"/>
            <a:lstStyle/>
            <a:p>
              <a:endParaRPr lang="en-US" sz="1050" dirty="0">
                <a:latin typeface="Calibri Light"/>
              </a:endParaRPr>
            </a:p>
          </p:txBody>
        </p:sp>
        <p:sp>
          <p:nvSpPr>
            <p:cNvPr id="178" name="Freeform 32">
              <a:extLst>
                <a:ext uri="{FF2B5EF4-FFF2-40B4-BE49-F238E27FC236}">
                  <a16:creationId xmlns:a16="http://schemas.microsoft.com/office/drawing/2014/main" id="{E8F9281E-DF8B-4A1B-9073-592CF5AAF66A}"/>
                </a:ext>
              </a:extLst>
            </p:cNvPr>
            <p:cNvSpPr>
              <a:spLocks noChangeArrowheads="1"/>
            </p:cNvSpPr>
            <p:nvPr/>
          </p:nvSpPr>
          <p:spPr bwMode="auto">
            <a:xfrm flipH="1">
              <a:off x="13260020" y="4334246"/>
              <a:ext cx="353343" cy="517959"/>
            </a:xfrm>
            <a:custGeom>
              <a:avLst/>
              <a:gdLst>
                <a:gd name="T0" fmla="*/ 392 w 487"/>
                <a:gd name="T1" fmla="*/ 12 h 709"/>
                <a:gd name="T2" fmla="*/ 392 w 487"/>
                <a:gd name="T3" fmla="*/ 12 h 709"/>
                <a:gd name="T4" fmla="*/ 386 w 487"/>
                <a:gd name="T5" fmla="*/ 12 h 709"/>
                <a:gd name="T6" fmla="*/ 375 w 487"/>
                <a:gd name="T7" fmla="*/ 0 h 709"/>
                <a:gd name="T8" fmla="*/ 111 w 487"/>
                <a:gd name="T9" fmla="*/ 0 h 709"/>
                <a:gd name="T10" fmla="*/ 94 w 487"/>
                <a:gd name="T11" fmla="*/ 12 h 709"/>
                <a:gd name="T12" fmla="*/ 88 w 487"/>
                <a:gd name="T13" fmla="*/ 29 h 709"/>
                <a:gd name="T14" fmla="*/ 88 w 487"/>
                <a:gd name="T15" fmla="*/ 293 h 709"/>
                <a:gd name="T16" fmla="*/ 24 w 487"/>
                <a:gd name="T17" fmla="*/ 293 h 709"/>
                <a:gd name="T18" fmla="*/ 6 w 487"/>
                <a:gd name="T19" fmla="*/ 293 h 709"/>
                <a:gd name="T20" fmla="*/ 6 w 487"/>
                <a:gd name="T21" fmla="*/ 299 h 709"/>
                <a:gd name="T22" fmla="*/ 0 w 487"/>
                <a:gd name="T23" fmla="*/ 310 h 709"/>
                <a:gd name="T24" fmla="*/ 0 w 487"/>
                <a:gd name="T25" fmla="*/ 310 h 709"/>
                <a:gd name="T26" fmla="*/ 0 w 487"/>
                <a:gd name="T27" fmla="*/ 328 h 709"/>
                <a:gd name="T28" fmla="*/ 222 w 487"/>
                <a:gd name="T29" fmla="*/ 696 h 709"/>
                <a:gd name="T30" fmla="*/ 234 w 487"/>
                <a:gd name="T31" fmla="*/ 708 h 709"/>
                <a:gd name="T32" fmla="*/ 252 w 487"/>
                <a:gd name="T33" fmla="*/ 708 h 709"/>
                <a:gd name="T34" fmla="*/ 263 w 487"/>
                <a:gd name="T35" fmla="*/ 696 h 709"/>
                <a:gd name="T36" fmla="*/ 486 w 487"/>
                <a:gd name="T37" fmla="*/ 328 h 709"/>
                <a:gd name="T38" fmla="*/ 486 w 487"/>
                <a:gd name="T39" fmla="*/ 310 h 709"/>
                <a:gd name="T40" fmla="*/ 486 w 487"/>
                <a:gd name="T41" fmla="*/ 310 h 709"/>
                <a:gd name="T42" fmla="*/ 480 w 487"/>
                <a:gd name="T43" fmla="*/ 299 h 709"/>
                <a:gd name="T44" fmla="*/ 480 w 487"/>
                <a:gd name="T45" fmla="*/ 293 h 709"/>
                <a:gd name="T46" fmla="*/ 462 w 487"/>
                <a:gd name="T47" fmla="*/ 293 h 709"/>
                <a:gd name="T48" fmla="*/ 398 w 487"/>
                <a:gd name="T49" fmla="*/ 293 h 709"/>
                <a:gd name="T50" fmla="*/ 398 w 487"/>
                <a:gd name="T51" fmla="*/ 29 h 709"/>
                <a:gd name="T52" fmla="*/ 392 w 487"/>
                <a:gd name="T53" fmla="*/ 12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7" h="709">
                  <a:moveTo>
                    <a:pt x="392" y="12"/>
                  </a:moveTo>
                  <a:lnTo>
                    <a:pt x="392" y="12"/>
                  </a:lnTo>
                  <a:cubicBezTo>
                    <a:pt x="386" y="12"/>
                    <a:pt x="386" y="12"/>
                    <a:pt x="386" y="12"/>
                  </a:cubicBezTo>
                  <a:cubicBezTo>
                    <a:pt x="386" y="6"/>
                    <a:pt x="380" y="0"/>
                    <a:pt x="375" y="0"/>
                  </a:cubicBezTo>
                  <a:cubicBezTo>
                    <a:pt x="111" y="0"/>
                    <a:pt x="111" y="0"/>
                    <a:pt x="111" y="0"/>
                  </a:cubicBezTo>
                  <a:cubicBezTo>
                    <a:pt x="105" y="0"/>
                    <a:pt x="100" y="6"/>
                    <a:pt x="94" y="12"/>
                  </a:cubicBezTo>
                  <a:cubicBezTo>
                    <a:pt x="94" y="12"/>
                    <a:pt x="88" y="18"/>
                    <a:pt x="88" y="29"/>
                  </a:cubicBezTo>
                  <a:cubicBezTo>
                    <a:pt x="88" y="293"/>
                    <a:pt x="88" y="293"/>
                    <a:pt x="88" y="293"/>
                  </a:cubicBezTo>
                  <a:cubicBezTo>
                    <a:pt x="24" y="293"/>
                    <a:pt x="24" y="293"/>
                    <a:pt x="24" y="293"/>
                  </a:cubicBezTo>
                  <a:cubicBezTo>
                    <a:pt x="18" y="287"/>
                    <a:pt x="12" y="293"/>
                    <a:pt x="6" y="293"/>
                  </a:cubicBezTo>
                  <a:cubicBezTo>
                    <a:pt x="6" y="299"/>
                    <a:pt x="6" y="299"/>
                    <a:pt x="6" y="299"/>
                  </a:cubicBezTo>
                  <a:cubicBezTo>
                    <a:pt x="0" y="299"/>
                    <a:pt x="0" y="304"/>
                    <a:pt x="0" y="310"/>
                  </a:cubicBezTo>
                  <a:lnTo>
                    <a:pt x="0" y="310"/>
                  </a:lnTo>
                  <a:cubicBezTo>
                    <a:pt x="0" y="316"/>
                    <a:pt x="0" y="322"/>
                    <a:pt x="0" y="328"/>
                  </a:cubicBezTo>
                  <a:cubicBezTo>
                    <a:pt x="222" y="696"/>
                    <a:pt x="222" y="696"/>
                    <a:pt x="222" y="696"/>
                  </a:cubicBezTo>
                  <a:cubicBezTo>
                    <a:pt x="222" y="702"/>
                    <a:pt x="228" y="708"/>
                    <a:pt x="234" y="708"/>
                  </a:cubicBezTo>
                  <a:cubicBezTo>
                    <a:pt x="240" y="708"/>
                    <a:pt x="246" y="708"/>
                    <a:pt x="252" y="708"/>
                  </a:cubicBezTo>
                  <a:cubicBezTo>
                    <a:pt x="258" y="708"/>
                    <a:pt x="258" y="702"/>
                    <a:pt x="263" y="696"/>
                  </a:cubicBezTo>
                  <a:cubicBezTo>
                    <a:pt x="486" y="328"/>
                    <a:pt x="486" y="328"/>
                    <a:pt x="486" y="328"/>
                  </a:cubicBezTo>
                  <a:cubicBezTo>
                    <a:pt x="486" y="322"/>
                    <a:pt x="486" y="316"/>
                    <a:pt x="486" y="310"/>
                  </a:cubicBezTo>
                  <a:lnTo>
                    <a:pt x="486" y="310"/>
                  </a:lnTo>
                  <a:cubicBezTo>
                    <a:pt x="486" y="304"/>
                    <a:pt x="486" y="299"/>
                    <a:pt x="480" y="299"/>
                  </a:cubicBezTo>
                  <a:cubicBezTo>
                    <a:pt x="480" y="293"/>
                    <a:pt x="480" y="293"/>
                    <a:pt x="480" y="293"/>
                  </a:cubicBezTo>
                  <a:cubicBezTo>
                    <a:pt x="474" y="293"/>
                    <a:pt x="468" y="287"/>
                    <a:pt x="462" y="293"/>
                  </a:cubicBezTo>
                  <a:cubicBezTo>
                    <a:pt x="398" y="293"/>
                    <a:pt x="398" y="293"/>
                    <a:pt x="398" y="293"/>
                  </a:cubicBezTo>
                  <a:cubicBezTo>
                    <a:pt x="398" y="29"/>
                    <a:pt x="398" y="29"/>
                    <a:pt x="398" y="29"/>
                  </a:cubicBezTo>
                  <a:cubicBezTo>
                    <a:pt x="398" y="18"/>
                    <a:pt x="392" y="12"/>
                    <a:pt x="392" y="12"/>
                  </a:cubicBezTo>
                </a:path>
              </a:pathLst>
            </a:custGeom>
            <a:solidFill>
              <a:schemeClr val="accent4"/>
            </a:solidFill>
            <a:ln>
              <a:noFill/>
            </a:ln>
            <a:effectLst/>
          </p:spPr>
          <p:txBody>
            <a:bodyPr wrap="none" anchor="ctr"/>
            <a:lstStyle/>
            <a:p>
              <a:endParaRPr lang="en-US" sz="1050" dirty="0">
                <a:latin typeface="Calibri Light"/>
              </a:endParaRPr>
            </a:p>
          </p:txBody>
        </p:sp>
        <p:sp>
          <p:nvSpPr>
            <p:cNvPr id="179" name="Freeform 33">
              <a:extLst>
                <a:ext uri="{FF2B5EF4-FFF2-40B4-BE49-F238E27FC236}">
                  <a16:creationId xmlns:a16="http://schemas.microsoft.com/office/drawing/2014/main" id="{A9433638-E47F-4BD6-B478-D8A8FDC65352}"/>
                </a:ext>
              </a:extLst>
            </p:cNvPr>
            <p:cNvSpPr>
              <a:spLocks noChangeArrowheads="1"/>
            </p:cNvSpPr>
            <p:nvPr/>
          </p:nvSpPr>
          <p:spPr bwMode="auto">
            <a:xfrm flipH="1">
              <a:off x="15192060" y="4560853"/>
              <a:ext cx="696961" cy="349623"/>
            </a:xfrm>
            <a:custGeom>
              <a:avLst/>
              <a:gdLst>
                <a:gd name="T0" fmla="*/ 29 w 954"/>
                <a:gd name="T1" fmla="*/ 474 h 481"/>
                <a:gd name="T2" fmla="*/ 29 w 954"/>
                <a:gd name="T3" fmla="*/ 474 h 481"/>
                <a:gd name="T4" fmla="*/ 70 w 954"/>
                <a:gd name="T5" fmla="*/ 474 h 481"/>
                <a:gd name="T6" fmla="*/ 304 w 954"/>
                <a:gd name="T7" fmla="*/ 404 h 481"/>
                <a:gd name="T8" fmla="*/ 339 w 954"/>
                <a:gd name="T9" fmla="*/ 381 h 481"/>
                <a:gd name="T10" fmla="*/ 339 w 954"/>
                <a:gd name="T11" fmla="*/ 334 h 481"/>
                <a:gd name="T12" fmla="*/ 339 w 954"/>
                <a:gd name="T13" fmla="*/ 328 h 481"/>
                <a:gd name="T14" fmla="*/ 287 w 954"/>
                <a:gd name="T15" fmla="*/ 252 h 481"/>
                <a:gd name="T16" fmla="*/ 638 w 954"/>
                <a:gd name="T17" fmla="*/ 211 h 481"/>
                <a:gd name="T18" fmla="*/ 608 w 954"/>
                <a:gd name="T19" fmla="*/ 299 h 481"/>
                <a:gd name="T20" fmla="*/ 602 w 954"/>
                <a:gd name="T21" fmla="*/ 304 h 481"/>
                <a:gd name="T22" fmla="*/ 620 w 954"/>
                <a:gd name="T23" fmla="*/ 345 h 481"/>
                <a:gd name="T24" fmla="*/ 655 w 954"/>
                <a:gd name="T25" fmla="*/ 363 h 481"/>
                <a:gd name="T26" fmla="*/ 901 w 954"/>
                <a:gd name="T27" fmla="*/ 375 h 481"/>
                <a:gd name="T28" fmla="*/ 936 w 954"/>
                <a:gd name="T29" fmla="*/ 363 h 481"/>
                <a:gd name="T30" fmla="*/ 953 w 954"/>
                <a:gd name="T31" fmla="*/ 328 h 481"/>
                <a:gd name="T32" fmla="*/ 953 w 954"/>
                <a:gd name="T33" fmla="*/ 322 h 481"/>
                <a:gd name="T34" fmla="*/ 913 w 954"/>
                <a:gd name="T35" fmla="*/ 111 h 481"/>
                <a:gd name="T36" fmla="*/ 907 w 954"/>
                <a:gd name="T37" fmla="*/ 106 h 481"/>
                <a:gd name="T38" fmla="*/ 895 w 954"/>
                <a:gd name="T39" fmla="*/ 100 h 481"/>
                <a:gd name="T40" fmla="*/ 6 w 954"/>
                <a:gd name="T41" fmla="*/ 205 h 481"/>
                <a:gd name="T42" fmla="*/ 0 w 954"/>
                <a:gd name="T43" fmla="*/ 205 h 481"/>
                <a:gd name="T44" fmla="*/ 0 w 954"/>
                <a:gd name="T45" fmla="*/ 217 h 481"/>
                <a:gd name="T46" fmla="*/ 6 w 954"/>
                <a:gd name="T47" fmla="*/ 433 h 481"/>
                <a:gd name="T48" fmla="*/ 6 w 954"/>
                <a:gd name="T49" fmla="*/ 439 h 481"/>
                <a:gd name="T50" fmla="*/ 29 w 954"/>
                <a:gd name="T51" fmla="*/ 4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4" h="481">
                  <a:moveTo>
                    <a:pt x="29" y="474"/>
                  </a:moveTo>
                  <a:lnTo>
                    <a:pt x="29" y="474"/>
                  </a:lnTo>
                  <a:cubicBezTo>
                    <a:pt x="41" y="480"/>
                    <a:pt x="53" y="480"/>
                    <a:pt x="70" y="474"/>
                  </a:cubicBezTo>
                  <a:cubicBezTo>
                    <a:pt x="158" y="474"/>
                    <a:pt x="234" y="451"/>
                    <a:pt x="304" y="404"/>
                  </a:cubicBezTo>
                  <a:cubicBezTo>
                    <a:pt x="322" y="398"/>
                    <a:pt x="333" y="392"/>
                    <a:pt x="339" y="381"/>
                  </a:cubicBezTo>
                  <a:cubicBezTo>
                    <a:pt x="345" y="369"/>
                    <a:pt x="345" y="351"/>
                    <a:pt x="339" y="334"/>
                  </a:cubicBezTo>
                  <a:cubicBezTo>
                    <a:pt x="339" y="334"/>
                    <a:pt x="339" y="334"/>
                    <a:pt x="339" y="328"/>
                  </a:cubicBezTo>
                  <a:cubicBezTo>
                    <a:pt x="287" y="252"/>
                    <a:pt x="287" y="252"/>
                    <a:pt x="287" y="252"/>
                  </a:cubicBezTo>
                  <a:cubicBezTo>
                    <a:pt x="404" y="217"/>
                    <a:pt x="515" y="205"/>
                    <a:pt x="638" y="211"/>
                  </a:cubicBezTo>
                  <a:cubicBezTo>
                    <a:pt x="608" y="299"/>
                    <a:pt x="608" y="299"/>
                    <a:pt x="608" y="299"/>
                  </a:cubicBezTo>
                  <a:cubicBezTo>
                    <a:pt x="608" y="304"/>
                    <a:pt x="602" y="304"/>
                    <a:pt x="602" y="304"/>
                  </a:cubicBezTo>
                  <a:cubicBezTo>
                    <a:pt x="602" y="322"/>
                    <a:pt x="608" y="340"/>
                    <a:pt x="620" y="345"/>
                  </a:cubicBezTo>
                  <a:cubicBezTo>
                    <a:pt x="626" y="357"/>
                    <a:pt x="638" y="363"/>
                    <a:pt x="655" y="363"/>
                  </a:cubicBezTo>
                  <a:cubicBezTo>
                    <a:pt x="731" y="392"/>
                    <a:pt x="819" y="398"/>
                    <a:pt x="901" y="375"/>
                  </a:cubicBezTo>
                  <a:cubicBezTo>
                    <a:pt x="918" y="381"/>
                    <a:pt x="930" y="375"/>
                    <a:pt x="936" y="363"/>
                  </a:cubicBezTo>
                  <a:cubicBezTo>
                    <a:pt x="948" y="357"/>
                    <a:pt x="953" y="345"/>
                    <a:pt x="953" y="328"/>
                  </a:cubicBezTo>
                  <a:lnTo>
                    <a:pt x="953" y="322"/>
                  </a:lnTo>
                  <a:cubicBezTo>
                    <a:pt x="913" y="111"/>
                    <a:pt x="913" y="111"/>
                    <a:pt x="913" y="111"/>
                  </a:cubicBezTo>
                  <a:cubicBezTo>
                    <a:pt x="907" y="111"/>
                    <a:pt x="907" y="106"/>
                    <a:pt x="907" y="106"/>
                  </a:cubicBezTo>
                  <a:cubicBezTo>
                    <a:pt x="907" y="100"/>
                    <a:pt x="901" y="100"/>
                    <a:pt x="895" y="100"/>
                  </a:cubicBezTo>
                  <a:cubicBezTo>
                    <a:pt x="585" y="0"/>
                    <a:pt x="287" y="41"/>
                    <a:pt x="6" y="205"/>
                  </a:cubicBezTo>
                  <a:cubicBezTo>
                    <a:pt x="6" y="205"/>
                    <a:pt x="6" y="205"/>
                    <a:pt x="0" y="205"/>
                  </a:cubicBezTo>
                  <a:cubicBezTo>
                    <a:pt x="0" y="211"/>
                    <a:pt x="0" y="217"/>
                    <a:pt x="0" y="217"/>
                  </a:cubicBezTo>
                  <a:cubicBezTo>
                    <a:pt x="6" y="433"/>
                    <a:pt x="6" y="433"/>
                    <a:pt x="6" y="433"/>
                  </a:cubicBezTo>
                  <a:cubicBezTo>
                    <a:pt x="6" y="433"/>
                    <a:pt x="6" y="433"/>
                    <a:pt x="6" y="439"/>
                  </a:cubicBezTo>
                  <a:cubicBezTo>
                    <a:pt x="11" y="457"/>
                    <a:pt x="17" y="468"/>
                    <a:pt x="29" y="474"/>
                  </a:cubicBezTo>
                </a:path>
              </a:pathLst>
            </a:custGeom>
            <a:solidFill>
              <a:schemeClr val="accent2"/>
            </a:solidFill>
            <a:ln>
              <a:noFill/>
            </a:ln>
            <a:effectLst/>
          </p:spPr>
          <p:txBody>
            <a:bodyPr wrap="none" anchor="ctr"/>
            <a:lstStyle/>
            <a:p>
              <a:endParaRPr lang="en-US" sz="1050" dirty="0">
                <a:latin typeface="Calibri Light"/>
              </a:endParaRPr>
            </a:p>
          </p:txBody>
        </p:sp>
        <p:sp>
          <p:nvSpPr>
            <p:cNvPr id="180" name="Freeform 34">
              <a:extLst>
                <a:ext uri="{FF2B5EF4-FFF2-40B4-BE49-F238E27FC236}">
                  <a16:creationId xmlns:a16="http://schemas.microsoft.com/office/drawing/2014/main" id="{78554741-465F-4A98-8A4C-4BAAD296E8BC}"/>
                </a:ext>
              </a:extLst>
            </p:cNvPr>
            <p:cNvSpPr>
              <a:spLocks noChangeArrowheads="1"/>
            </p:cNvSpPr>
            <p:nvPr/>
          </p:nvSpPr>
          <p:spPr bwMode="auto">
            <a:xfrm flipH="1">
              <a:off x="13649022" y="10407318"/>
              <a:ext cx="389001" cy="388469"/>
            </a:xfrm>
            <a:custGeom>
              <a:avLst/>
              <a:gdLst>
                <a:gd name="T0" fmla="*/ 333 w 533"/>
                <a:gd name="T1" fmla="*/ 485 h 533"/>
                <a:gd name="T2" fmla="*/ 333 w 533"/>
                <a:gd name="T3" fmla="*/ 485 h 533"/>
                <a:gd name="T4" fmla="*/ 368 w 533"/>
                <a:gd name="T5" fmla="*/ 450 h 533"/>
                <a:gd name="T6" fmla="*/ 439 w 533"/>
                <a:gd name="T7" fmla="*/ 520 h 533"/>
                <a:gd name="T8" fmla="*/ 462 w 533"/>
                <a:gd name="T9" fmla="*/ 532 h 533"/>
                <a:gd name="T10" fmla="*/ 462 w 533"/>
                <a:gd name="T11" fmla="*/ 526 h 533"/>
                <a:gd name="T12" fmla="*/ 480 w 533"/>
                <a:gd name="T13" fmla="*/ 526 h 533"/>
                <a:gd name="T14" fmla="*/ 521 w 533"/>
                <a:gd name="T15" fmla="*/ 485 h 533"/>
                <a:gd name="T16" fmla="*/ 532 w 533"/>
                <a:gd name="T17" fmla="*/ 462 h 533"/>
                <a:gd name="T18" fmla="*/ 521 w 533"/>
                <a:gd name="T19" fmla="*/ 433 h 533"/>
                <a:gd name="T20" fmla="*/ 456 w 533"/>
                <a:gd name="T21" fmla="*/ 368 h 533"/>
                <a:gd name="T22" fmla="*/ 491 w 533"/>
                <a:gd name="T23" fmla="*/ 333 h 533"/>
                <a:gd name="T24" fmla="*/ 521 w 533"/>
                <a:gd name="T25" fmla="*/ 298 h 533"/>
                <a:gd name="T26" fmla="*/ 527 w 533"/>
                <a:gd name="T27" fmla="*/ 286 h 533"/>
                <a:gd name="T28" fmla="*/ 527 w 533"/>
                <a:gd name="T29" fmla="*/ 281 h 533"/>
                <a:gd name="T30" fmla="*/ 515 w 533"/>
                <a:gd name="T31" fmla="*/ 263 h 533"/>
                <a:gd name="T32" fmla="*/ 497 w 533"/>
                <a:gd name="T33" fmla="*/ 251 h 533"/>
                <a:gd name="T34" fmla="*/ 29 w 533"/>
                <a:gd name="T35" fmla="*/ 6 h 533"/>
                <a:gd name="T36" fmla="*/ 12 w 533"/>
                <a:gd name="T37" fmla="*/ 0 h 533"/>
                <a:gd name="T38" fmla="*/ 0 w 533"/>
                <a:gd name="T39" fmla="*/ 6 h 533"/>
                <a:gd name="T40" fmla="*/ 6 w 533"/>
                <a:gd name="T41" fmla="*/ 23 h 533"/>
                <a:gd name="T42" fmla="*/ 257 w 533"/>
                <a:gd name="T43" fmla="*/ 497 h 533"/>
                <a:gd name="T44" fmla="*/ 269 w 533"/>
                <a:gd name="T45" fmla="*/ 515 h 533"/>
                <a:gd name="T46" fmla="*/ 286 w 533"/>
                <a:gd name="T47" fmla="*/ 526 h 533"/>
                <a:gd name="T48" fmla="*/ 286 w 533"/>
                <a:gd name="T49" fmla="*/ 526 h 533"/>
                <a:gd name="T50" fmla="*/ 298 w 533"/>
                <a:gd name="T51" fmla="*/ 520 h 533"/>
                <a:gd name="T52" fmla="*/ 333 w 533"/>
                <a:gd name="T53" fmla="*/ 48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3" h="533">
                  <a:moveTo>
                    <a:pt x="333" y="485"/>
                  </a:moveTo>
                  <a:lnTo>
                    <a:pt x="333" y="485"/>
                  </a:lnTo>
                  <a:cubicBezTo>
                    <a:pt x="368" y="450"/>
                    <a:pt x="368" y="450"/>
                    <a:pt x="368" y="450"/>
                  </a:cubicBezTo>
                  <a:cubicBezTo>
                    <a:pt x="439" y="520"/>
                    <a:pt x="439" y="520"/>
                    <a:pt x="439" y="520"/>
                  </a:cubicBezTo>
                  <a:cubicBezTo>
                    <a:pt x="445" y="526"/>
                    <a:pt x="450" y="526"/>
                    <a:pt x="462" y="532"/>
                  </a:cubicBezTo>
                  <a:cubicBezTo>
                    <a:pt x="462" y="526"/>
                    <a:pt x="462" y="526"/>
                    <a:pt x="462" y="526"/>
                  </a:cubicBezTo>
                  <a:cubicBezTo>
                    <a:pt x="468" y="526"/>
                    <a:pt x="474" y="526"/>
                    <a:pt x="480" y="526"/>
                  </a:cubicBezTo>
                  <a:cubicBezTo>
                    <a:pt x="521" y="485"/>
                    <a:pt x="521" y="485"/>
                    <a:pt x="521" y="485"/>
                  </a:cubicBezTo>
                  <a:cubicBezTo>
                    <a:pt x="532" y="474"/>
                    <a:pt x="532" y="468"/>
                    <a:pt x="532" y="462"/>
                  </a:cubicBezTo>
                  <a:cubicBezTo>
                    <a:pt x="532" y="450"/>
                    <a:pt x="527" y="438"/>
                    <a:pt x="521" y="433"/>
                  </a:cubicBezTo>
                  <a:cubicBezTo>
                    <a:pt x="456" y="368"/>
                    <a:pt x="456" y="368"/>
                    <a:pt x="456" y="368"/>
                  </a:cubicBezTo>
                  <a:cubicBezTo>
                    <a:pt x="491" y="333"/>
                    <a:pt x="491" y="333"/>
                    <a:pt x="491" y="333"/>
                  </a:cubicBezTo>
                  <a:cubicBezTo>
                    <a:pt x="521" y="298"/>
                    <a:pt x="521" y="298"/>
                    <a:pt x="521" y="298"/>
                  </a:cubicBezTo>
                  <a:cubicBezTo>
                    <a:pt x="527" y="292"/>
                    <a:pt x="527" y="292"/>
                    <a:pt x="527" y="286"/>
                  </a:cubicBezTo>
                  <a:cubicBezTo>
                    <a:pt x="527" y="281"/>
                    <a:pt x="527" y="281"/>
                    <a:pt x="527" y="281"/>
                  </a:cubicBezTo>
                  <a:cubicBezTo>
                    <a:pt x="527" y="275"/>
                    <a:pt x="521" y="269"/>
                    <a:pt x="515" y="263"/>
                  </a:cubicBezTo>
                  <a:cubicBezTo>
                    <a:pt x="515" y="257"/>
                    <a:pt x="503" y="251"/>
                    <a:pt x="497" y="251"/>
                  </a:cubicBezTo>
                  <a:cubicBezTo>
                    <a:pt x="29" y="6"/>
                    <a:pt x="29" y="6"/>
                    <a:pt x="29" y="6"/>
                  </a:cubicBezTo>
                  <a:cubicBezTo>
                    <a:pt x="23" y="0"/>
                    <a:pt x="17" y="0"/>
                    <a:pt x="12" y="0"/>
                  </a:cubicBezTo>
                  <a:cubicBezTo>
                    <a:pt x="6" y="0"/>
                    <a:pt x="0" y="0"/>
                    <a:pt x="0" y="6"/>
                  </a:cubicBezTo>
                  <a:cubicBezTo>
                    <a:pt x="0" y="11"/>
                    <a:pt x="0" y="17"/>
                    <a:pt x="6" y="23"/>
                  </a:cubicBezTo>
                  <a:cubicBezTo>
                    <a:pt x="257" y="497"/>
                    <a:pt x="257" y="497"/>
                    <a:pt x="257" y="497"/>
                  </a:cubicBezTo>
                  <a:cubicBezTo>
                    <a:pt x="257" y="503"/>
                    <a:pt x="263" y="509"/>
                    <a:pt x="269" y="515"/>
                  </a:cubicBezTo>
                  <a:cubicBezTo>
                    <a:pt x="275" y="520"/>
                    <a:pt x="281" y="520"/>
                    <a:pt x="286" y="526"/>
                  </a:cubicBezTo>
                  <a:lnTo>
                    <a:pt x="286" y="526"/>
                  </a:lnTo>
                  <a:cubicBezTo>
                    <a:pt x="292" y="526"/>
                    <a:pt x="298" y="526"/>
                    <a:pt x="298" y="520"/>
                  </a:cubicBezTo>
                  <a:lnTo>
                    <a:pt x="333" y="485"/>
                  </a:lnTo>
                </a:path>
              </a:pathLst>
            </a:custGeom>
            <a:solidFill>
              <a:schemeClr val="accent2"/>
            </a:solidFill>
            <a:ln>
              <a:noFill/>
            </a:ln>
            <a:effectLst/>
          </p:spPr>
          <p:txBody>
            <a:bodyPr wrap="none" anchor="ctr"/>
            <a:lstStyle/>
            <a:p>
              <a:endParaRPr lang="en-US" sz="1050" dirty="0">
                <a:latin typeface="Calibri Light"/>
              </a:endParaRPr>
            </a:p>
          </p:txBody>
        </p:sp>
        <p:sp>
          <p:nvSpPr>
            <p:cNvPr id="181" name="Freeform 40">
              <a:extLst>
                <a:ext uri="{FF2B5EF4-FFF2-40B4-BE49-F238E27FC236}">
                  <a16:creationId xmlns:a16="http://schemas.microsoft.com/office/drawing/2014/main" id="{71B57DE4-93BC-4EFD-8A47-50AD3E62A0D5}"/>
                </a:ext>
              </a:extLst>
            </p:cNvPr>
            <p:cNvSpPr>
              <a:spLocks noChangeArrowheads="1"/>
            </p:cNvSpPr>
            <p:nvPr/>
          </p:nvSpPr>
          <p:spPr bwMode="auto">
            <a:xfrm flipH="1">
              <a:off x="16245607" y="8487631"/>
              <a:ext cx="1471722" cy="925852"/>
            </a:xfrm>
            <a:custGeom>
              <a:avLst/>
              <a:gdLst>
                <a:gd name="T0" fmla="*/ 1930 w 2007"/>
                <a:gd name="T1" fmla="*/ 339 h 1264"/>
                <a:gd name="T2" fmla="*/ 1930 w 2007"/>
                <a:gd name="T3" fmla="*/ 339 h 1264"/>
                <a:gd name="T4" fmla="*/ 1760 w 2007"/>
                <a:gd name="T5" fmla="*/ 339 h 1264"/>
                <a:gd name="T6" fmla="*/ 1743 w 2007"/>
                <a:gd name="T7" fmla="*/ 339 h 1264"/>
                <a:gd name="T8" fmla="*/ 1526 w 2007"/>
                <a:gd name="T9" fmla="*/ 0 h 1264"/>
                <a:gd name="T10" fmla="*/ 473 w 2007"/>
                <a:gd name="T11" fmla="*/ 0 h 1264"/>
                <a:gd name="T12" fmla="*/ 251 w 2007"/>
                <a:gd name="T13" fmla="*/ 339 h 1264"/>
                <a:gd name="T14" fmla="*/ 251 w 2007"/>
                <a:gd name="T15" fmla="*/ 339 h 1264"/>
                <a:gd name="T16" fmla="*/ 82 w 2007"/>
                <a:gd name="T17" fmla="*/ 339 h 1264"/>
                <a:gd name="T18" fmla="*/ 0 w 2007"/>
                <a:gd name="T19" fmla="*/ 416 h 1264"/>
                <a:gd name="T20" fmla="*/ 0 w 2007"/>
                <a:gd name="T21" fmla="*/ 467 h 1264"/>
                <a:gd name="T22" fmla="*/ 82 w 2007"/>
                <a:gd name="T23" fmla="*/ 549 h 1264"/>
                <a:gd name="T24" fmla="*/ 122 w 2007"/>
                <a:gd name="T25" fmla="*/ 549 h 1264"/>
                <a:gd name="T26" fmla="*/ 122 w 2007"/>
                <a:gd name="T27" fmla="*/ 614 h 1264"/>
                <a:gd name="T28" fmla="*/ 122 w 2007"/>
                <a:gd name="T29" fmla="*/ 900 h 1264"/>
                <a:gd name="T30" fmla="*/ 262 w 2007"/>
                <a:gd name="T31" fmla="*/ 1082 h 1264"/>
                <a:gd name="T32" fmla="*/ 262 w 2007"/>
                <a:gd name="T33" fmla="*/ 1187 h 1264"/>
                <a:gd name="T34" fmla="*/ 344 w 2007"/>
                <a:gd name="T35" fmla="*/ 1263 h 1264"/>
                <a:gd name="T36" fmla="*/ 397 w 2007"/>
                <a:gd name="T37" fmla="*/ 1263 h 1264"/>
                <a:gd name="T38" fmla="*/ 473 w 2007"/>
                <a:gd name="T39" fmla="*/ 1187 h 1264"/>
                <a:gd name="T40" fmla="*/ 473 w 2007"/>
                <a:gd name="T41" fmla="*/ 1093 h 1264"/>
                <a:gd name="T42" fmla="*/ 1526 w 2007"/>
                <a:gd name="T43" fmla="*/ 1093 h 1264"/>
                <a:gd name="T44" fmla="*/ 1526 w 2007"/>
                <a:gd name="T45" fmla="*/ 1187 h 1264"/>
                <a:gd name="T46" fmla="*/ 1602 w 2007"/>
                <a:gd name="T47" fmla="*/ 1263 h 1264"/>
                <a:gd name="T48" fmla="*/ 1655 w 2007"/>
                <a:gd name="T49" fmla="*/ 1263 h 1264"/>
                <a:gd name="T50" fmla="*/ 1731 w 2007"/>
                <a:gd name="T51" fmla="*/ 1187 h 1264"/>
                <a:gd name="T52" fmla="*/ 1731 w 2007"/>
                <a:gd name="T53" fmla="*/ 1082 h 1264"/>
                <a:gd name="T54" fmla="*/ 1871 w 2007"/>
                <a:gd name="T55" fmla="*/ 900 h 1264"/>
                <a:gd name="T56" fmla="*/ 1871 w 2007"/>
                <a:gd name="T57" fmla="*/ 614 h 1264"/>
                <a:gd name="T58" fmla="*/ 1871 w 2007"/>
                <a:gd name="T59" fmla="*/ 549 h 1264"/>
                <a:gd name="T60" fmla="*/ 1930 w 2007"/>
                <a:gd name="T61" fmla="*/ 549 h 1264"/>
                <a:gd name="T62" fmla="*/ 2006 w 2007"/>
                <a:gd name="T63" fmla="*/ 467 h 1264"/>
                <a:gd name="T64" fmla="*/ 2006 w 2007"/>
                <a:gd name="T65" fmla="*/ 416 h 1264"/>
                <a:gd name="T66" fmla="*/ 1930 w 2007"/>
                <a:gd name="T67" fmla="*/ 339 h 1264"/>
                <a:gd name="T68" fmla="*/ 368 w 2007"/>
                <a:gd name="T69" fmla="*/ 918 h 1264"/>
                <a:gd name="T70" fmla="*/ 368 w 2007"/>
                <a:gd name="T71" fmla="*/ 918 h 1264"/>
                <a:gd name="T72" fmla="*/ 262 w 2007"/>
                <a:gd name="T73" fmla="*/ 813 h 1264"/>
                <a:gd name="T74" fmla="*/ 368 w 2007"/>
                <a:gd name="T75" fmla="*/ 707 h 1264"/>
                <a:gd name="T76" fmla="*/ 473 w 2007"/>
                <a:gd name="T77" fmla="*/ 813 h 1264"/>
                <a:gd name="T78" fmla="*/ 368 w 2007"/>
                <a:gd name="T79" fmla="*/ 918 h 1264"/>
                <a:gd name="T80" fmla="*/ 297 w 2007"/>
                <a:gd name="T81" fmla="*/ 602 h 1264"/>
                <a:gd name="T82" fmla="*/ 297 w 2007"/>
                <a:gd name="T83" fmla="*/ 602 h 1264"/>
                <a:gd name="T84" fmla="*/ 297 w 2007"/>
                <a:gd name="T85" fmla="*/ 538 h 1264"/>
                <a:gd name="T86" fmla="*/ 578 w 2007"/>
                <a:gd name="T87" fmla="*/ 111 h 1264"/>
                <a:gd name="T88" fmla="*/ 1421 w 2007"/>
                <a:gd name="T89" fmla="*/ 111 h 1264"/>
                <a:gd name="T90" fmla="*/ 1696 w 2007"/>
                <a:gd name="T91" fmla="*/ 538 h 1264"/>
                <a:gd name="T92" fmla="*/ 1696 w 2007"/>
                <a:gd name="T93" fmla="*/ 602 h 1264"/>
                <a:gd name="T94" fmla="*/ 297 w 2007"/>
                <a:gd name="T95" fmla="*/ 602 h 1264"/>
                <a:gd name="T96" fmla="*/ 1632 w 2007"/>
                <a:gd name="T97" fmla="*/ 918 h 1264"/>
                <a:gd name="T98" fmla="*/ 1632 w 2007"/>
                <a:gd name="T99" fmla="*/ 918 h 1264"/>
                <a:gd name="T100" fmla="*/ 1526 w 2007"/>
                <a:gd name="T101" fmla="*/ 813 h 1264"/>
                <a:gd name="T102" fmla="*/ 1632 w 2007"/>
                <a:gd name="T103" fmla="*/ 707 h 1264"/>
                <a:gd name="T104" fmla="*/ 1731 w 2007"/>
                <a:gd name="T105" fmla="*/ 813 h 1264"/>
                <a:gd name="T106" fmla="*/ 1632 w 2007"/>
                <a:gd name="T107" fmla="*/ 91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7" h="1264">
                  <a:moveTo>
                    <a:pt x="1930" y="339"/>
                  </a:moveTo>
                  <a:lnTo>
                    <a:pt x="1930" y="339"/>
                  </a:lnTo>
                  <a:cubicBezTo>
                    <a:pt x="1760" y="339"/>
                    <a:pt x="1760" y="339"/>
                    <a:pt x="1760" y="339"/>
                  </a:cubicBezTo>
                  <a:cubicBezTo>
                    <a:pt x="1754" y="339"/>
                    <a:pt x="1749" y="339"/>
                    <a:pt x="1743" y="339"/>
                  </a:cubicBezTo>
                  <a:cubicBezTo>
                    <a:pt x="1526" y="0"/>
                    <a:pt x="1526" y="0"/>
                    <a:pt x="1526" y="0"/>
                  </a:cubicBezTo>
                  <a:cubicBezTo>
                    <a:pt x="473" y="0"/>
                    <a:pt x="473" y="0"/>
                    <a:pt x="473" y="0"/>
                  </a:cubicBezTo>
                  <a:cubicBezTo>
                    <a:pt x="251" y="339"/>
                    <a:pt x="251" y="339"/>
                    <a:pt x="251" y="339"/>
                  </a:cubicBezTo>
                  <a:lnTo>
                    <a:pt x="251" y="339"/>
                  </a:lnTo>
                  <a:cubicBezTo>
                    <a:pt x="82" y="339"/>
                    <a:pt x="82" y="339"/>
                    <a:pt x="82" y="339"/>
                  </a:cubicBezTo>
                  <a:cubicBezTo>
                    <a:pt x="35" y="339"/>
                    <a:pt x="0" y="375"/>
                    <a:pt x="0" y="416"/>
                  </a:cubicBezTo>
                  <a:cubicBezTo>
                    <a:pt x="0" y="467"/>
                    <a:pt x="0" y="467"/>
                    <a:pt x="0" y="467"/>
                  </a:cubicBezTo>
                  <a:cubicBezTo>
                    <a:pt x="0" y="514"/>
                    <a:pt x="35" y="549"/>
                    <a:pt x="82" y="549"/>
                  </a:cubicBezTo>
                  <a:cubicBezTo>
                    <a:pt x="122" y="549"/>
                    <a:pt x="122" y="549"/>
                    <a:pt x="122" y="549"/>
                  </a:cubicBezTo>
                  <a:cubicBezTo>
                    <a:pt x="122" y="561"/>
                    <a:pt x="122" y="596"/>
                    <a:pt x="122" y="614"/>
                  </a:cubicBezTo>
                  <a:cubicBezTo>
                    <a:pt x="122" y="900"/>
                    <a:pt x="122" y="900"/>
                    <a:pt x="122" y="900"/>
                  </a:cubicBezTo>
                  <a:cubicBezTo>
                    <a:pt x="122" y="982"/>
                    <a:pt x="180" y="1058"/>
                    <a:pt x="262" y="1082"/>
                  </a:cubicBezTo>
                  <a:cubicBezTo>
                    <a:pt x="262" y="1187"/>
                    <a:pt x="262" y="1187"/>
                    <a:pt x="262" y="1187"/>
                  </a:cubicBezTo>
                  <a:cubicBezTo>
                    <a:pt x="262" y="1228"/>
                    <a:pt x="297" y="1263"/>
                    <a:pt x="344" y="1263"/>
                  </a:cubicBezTo>
                  <a:cubicBezTo>
                    <a:pt x="397" y="1263"/>
                    <a:pt x="397" y="1263"/>
                    <a:pt x="397" y="1263"/>
                  </a:cubicBezTo>
                  <a:cubicBezTo>
                    <a:pt x="438" y="1263"/>
                    <a:pt x="473" y="1228"/>
                    <a:pt x="473" y="1187"/>
                  </a:cubicBezTo>
                  <a:cubicBezTo>
                    <a:pt x="473" y="1093"/>
                    <a:pt x="473" y="1093"/>
                    <a:pt x="473" y="1093"/>
                  </a:cubicBezTo>
                  <a:cubicBezTo>
                    <a:pt x="1526" y="1093"/>
                    <a:pt x="1526" y="1093"/>
                    <a:pt x="1526" y="1093"/>
                  </a:cubicBezTo>
                  <a:cubicBezTo>
                    <a:pt x="1526" y="1187"/>
                    <a:pt x="1526" y="1187"/>
                    <a:pt x="1526" y="1187"/>
                  </a:cubicBezTo>
                  <a:cubicBezTo>
                    <a:pt x="1526" y="1228"/>
                    <a:pt x="1561" y="1263"/>
                    <a:pt x="1602" y="1263"/>
                  </a:cubicBezTo>
                  <a:cubicBezTo>
                    <a:pt x="1655" y="1263"/>
                    <a:pt x="1655" y="1263"/>
                    <a:pt x="1655" y="1263"/>
                  </a:cubicBezTo>
                  <a:cubicBezTo>
                    <a:pt x="1696" y="1263"/>
                    <a:pt x="1731" y="1228"/>
                    <a:pt x="1731" y="1187"/>
                  </a:cubicBezTo>
                  <a:cubicBezTo>
                    <a:pt x="1731" y="1082"/>
                    <a:pt x="1731" y="1082"/>
                    <a:pt x="1731" y="1082"/>
                  </a:cubicBezTo>
                  <a:cubicBezTo>
                    <a:pt x="1813" y="1052"/>
                    <a:pt x="1871" y="982"/>
                    <a:pt x="1871" y="900"/>
                  </a:cubicBezTo>
                  <a:cubicBezTo>
                    <a:pt x="1871" y="614"/>
                    <a:pt x="1871" y="614"/>
                    <a:pt x="1871" y="614"/>
                  </a:cubicBezTo>
                  <a:cubicBezTo>
                    <a:pt x="1871" y="596"/>
                    <a:pt x="1871" y="561"/>
                    <a:pt x="1871" y="549"/>
                  </a:cubicBezTo>
                  <a:cubicBezTo>
                    <a:pt x="1930" y="549"/>
                    <a:pt x="1930" y="549"/>
                    <a:pt x="1930" y="549"/>
                  </a:cubicBezTo>
                  <a:cubicBezTo>
                    <a:pt x="1971" y="549"/>
                    <a:pt x="2006" y="514"/>
                    <a:pt x="2006" y="467"/>
                  </a:cubicBezTo>
                  <a:cubicBezTo>
                    <a:pt x="2006" y="416"/>
                    <a:pt x="2006" y="416"/>
                    <a:pt x="2006" y="416"/>
                  </a:cubicBezTo>
                  <a:cubicBezTo>
                    <a:pt x="2006" y="375"/>
                    <a:pt x="1971" y="339"/>
                    <a:pt x="1930" y="339"/>
                  </a:cubicBezTo>
                  <a:close/>
                  <a:moveTo>
                    <a:pt x="368" y="918"/>
                  </a:moveTo>
                  <a:lnTo>
                    <a:pt x="368" y="918"/>
                  </a:lnTo>
                  <a:cubicBezTo>
                    <a:pt x="309" y="918"/>
                    <a:pt x="262" y="871"/>
                    <a:pt x="262" y="813"/>
                  </a:cubicBezTo>
                  <a:cubicBezTo>
                    <a:pt x="262" y="754"/>
                    <a:pt x="309" y="707"/>
                    <a:pt x="368" y="707"/>
                  </a:cubicBezTo>
                  <a:cubicBezTo>
                    <a:pt x="426" y="707"/>
                    <a:pt x="473" y="754"/>
                    <a:pt x="473" y="813"/>
                  </a:cubicBezTo>
                  <a:cubicBezTo>
                    <a:pt x="473" y="871"/>
                    <a:pt x="426" y="918"/>
                    <a:pt x="368" y="918"/>
                  </a:cubicBezTo>
                  <a:close/>
                  <a:moveTo>
                    <a:pt x="297" y="602"/>
                  </a:moveTo>
                  <a:lnTo>
                    <a:pt x="297" y="602"/>
                  </a:lnTo>
                  <a:cubicBezTo>
                    <a:pt x="297" y="579"/>
                    <a:pt x="297" y="538"/>
                    <a:pt x="297" y="538"/>
                  </a:cubicBezTo>
                  <a:cubicBezTo>
                    <a:pt x="578" y="111"/>
                    <a:pt x="578" y="111"/>
                    <a:pt x="578" y="111"/>
                  </a:cubicBezTo>
                  <a:cubicBezTo>
                    <a:pt x="1421" y="111"/>
                    <a:pt x="1421" y="111"/>
                    <a:pt x="1421" y="111"/>
                  </a:cubicBezTo>
                  <a:cubicBezTo>
                    <a:pt x="1696" y="538"/>
                    <a:pt x="1696" y="538"/>
                    <a:pt x="1696" y="538"/>
                  </a:cubicBezTo>
                  <a:cubicBezTo>
                    <a:pt x="1696" y="538"/>
                    <a:pt x="1696" y="579"/>
                    <a:pt x="1696" y="602"/>
                  </a:cubicBezTo>
                  <a:lnTo>
                    <a:pt x="297" y="602"/>
                  </a:lnTo>
                  <a:close/>
                  <a:moveTo>
                    <a:pt x="1632" y="918"/>
                  </a:moveTo>
                  <a:lnTo>
                    <a:pt x="1632" y="918"/>
                  </a:lnTo>
                  <a:cubicBezTo>
                    <a:pt x="1573" y="918"/>
                    <a:pt x="1526" y="871"/>
                    <a:pt x="1526" y="813"/>
                  </a:cubicBezTo>
                  <a:cubicBezTo>
                    <a:pt x="1526" y="754"/>
                    <a:pt x="1573" y="707"/>
                    <a:pt x="1632" y="707"/>
                  </a:cubicBezTo>
                  <a:cubicBezTo>
                    <a:pt x="1684" y="707"/>
                    <a:pt x="1731" y="754"/>
                    <a:pt x="1731" y="813"/>
                  </a:cubicBezTo>
                  <a:cubicBezTo>
                    <a:pt x="1731" y="871"/>
                    <a:pt x="1684" y="918"/>
                    <a:pt x="1632" y="918"/>
                  </a:cubicBezTo>
                  <a:close/>
                </a:path>
              </a:pathLst>
            </a:custGeom>
            <a:solidFill>
              <a:schemeClr val="accent5"/>
            </a:solidFill>
            <a:ln>
              <a:noFill/>
            </a:ln>
            <a:effectLst/>
          </p:spPr>
          <p:txBody>
            <a:bodyPr wrap="none" anchor="ctr"/>
            <a:lstStyle/>
            <a:p>
              <a:endParaRPr lang="en-US" sz="1050" dirty="0">
                <a:latin typeface="Calibri Light"/>
              </a:endParaRPr>
            </a:p>
          </p:txBody>
        </p:sp>
        <p:sp>
          <p:nvSpPr>
            <p:cNvPr id="182" name="Freeform 41">
              <a:extLst>
                <a:ext uri="{FF2B5EF4-FFF2-40B4-BE49-F238E27FC236}">
                  <a16:creationId xmlns:a16="http://schemas.microsoft.com/office/drawing/2014/main" id="{B50182AA-C642-40AD-AD04-C835E437DD26}"/>
                </a:ext>
              </a:extLst>
            </p:cNvPr>
            <p:cNvSpPr>
              <a:spLocks noChangeArrowheads="1"/>
            </p:cNvSpPr>
            <p:nvPr/>
          </p:nvSpPr>
          <p:spPr bwMode="auto">
            <a:xfrm flipH="1">
              <a:off x="18430500" y="5133846"/>
              <a:ext cx="398726" cy="378758"/>
            </a:xfrm>
            <a:custGeom>
              <a:avLst/>
              <a:gdLst>
                <a:gd name="T0" fmla="*/ 450 w 545"/>
                <a:gd name="T1" fmla="*/ 479 h 521"/>
                <a:gd name="T2" fmla="*/ 450 w 545"/>
                <a:gd name="T3" fmla="*/ 479 h 521"/>
                <a:gd name="T4" fmla="*/ 403 w 545"/>
                <a:gd name="T5" fmla="*/ 327 h 521"/>
                <a:gd name="T6" fmla="*/ 532 w 545"/>
                <a:gd name="T7" fmla="*/ 234 h 521"/>
                <a:gd name="T8" fmla="*/ 544 w 545"/>
                <a:gd name="T9" fmla="*/ 216 h 521"/>
                <a:gd name="T10" fmla="*/ 544 w 545"/>
                <a:gd name="T11" fmla="*/ 198 h 521"/>
                <a:gd name="T12" fmla="*/ 532 w 545"/>
                <a:gd name="T13" fmla="*/ 181 h 521"/>
                <a:gd name="T14" fmla="*/ 509 w 545"/>
                <a:gd name="T15" fmla="*/ 175 h 521"/>
                <a:gd name="T16" fmla="*/ 357 w 545"/>
                <a:gd name="T17" fmla="*/ 169 h 521"/>
                <a:gd name="T18" fmla="*/ 304 w 545"/>
                <a:gd name="T19" fmla="*/ 23 h 521"/>
                <a:gd name="T20" fmla="*/ 292 w 545"/>
                <a:gd name="T21" fmla="*/ 5 h 521"/>
                <a:gd name="T22" fmla="*/ 269 w 545"/>
                <a:gd name="T23" fmla="*/ 0 h 521"/>
                <a:gd name="T24" fmla="*/ 251 w 545"/>
                <a:gd name="T25" fmla="*/ 5 h 521"/>
                <a:gd name="T26" fmla="*/ 240 w 545"/>
                <a:gd name="T27" fmla="*/ 23 h 521"/>
                <a:gd name="T28" fmla="*/ 187 w 545"/>
                <a:gd name="T29" fmla="*/ 169 h 521"/>
                <a:gd name="T30" fmla="*/ 29 w 545"/>
                <a:gd name="T31" fmla="*/ 175 h 521"/>
                <a:gd name="T32" fmla="*/ 11 w 545"/>
                <a:gd name="T33" fmla="*/ 181 h 521"/>
                <a:gd name="T34" fmla="*/ 0 w 545"/>
                <a:gd name="T35" fmla="*/ 198 h 521"/>
                <a:gd name="T36" fmla="*/ 0 w 545"/>
                <a:gd name="T37" fmla="*/ 216 h 521"/>
                <a:gd name="T38" fmla="*/ 11 w 545"/>
                <a:gd name="T39" fmla="*/ 234 h 521"/>
                <a:gd name="T40" fmla="*/ 11 w 545"/>
                <a:gd name="T41" fmla="*/ 234 h 521"/>
                <a:gd name="T42" fmla="*/ 134 w 545"/>
                <a:gd name="T43" fmla="*/ 327 h 521"/>
                <a:gd name="T44" fmla="*/ 93 w 545"/>
                <a:gd name="T45" fmla="*/ 479 h 521"/>
                <a:gd name="T46" fmla="*/ 93 w 545"/>
                <a:gd name="T47" fmla="*/ 497 h 521"/>
                <a:gd name="T48" fmla="*/ 105 w 545"/>
                <a:gd name="T49" fmla="*/ 514 h 521"/>
                <a:gd name="T50" fmla="*/ 122 w 545"/>
                <a:gd name="T51" fmla="*/ 520 h 521"/>
                <a:gd name="T52" fmla="*/ 122 w 545"/>
                <a:gd name="T53" fmla="*/ 520 h 521"/>
                <a:gd name="T54" fmla="*/ 140 w 545"/>
                <a:gd name="T55" fmla="*/ 514 h 521"/>
                <a:gd name="T56" fmla="*/ 275 w 545"/>
                <a:gd name="T57" fmla="*/ 427 h 521"/>
                <a:gd name="T58" fmla="*/ 403 w 545"/>
                <a:gd name="T59" fmla="*/ 514 h 521"/>
                <a:gd name="T60" fmla="*/ 421 w 545"/>
                <a:gd name="T61" fmla="*/ 520 h 521"/>
                <a:gd name="T62" fmla="*/ 421 w 545"/>
                <a:gd name="T63" fmla="*/ 520 h 521"/>
                <a:gd name="T64" fmla="*/ 438 w 545"/>
                <a:gd name="T65" fmla="*/ 514 h 521"/>
                <a:gd name="T66" fmla="*/ 438 w 545"/>
                <a:gd name="T67" fmla="*/ 514 h 521"/>
                <a:gd name="T68" fmla="*/ 450 w 545"/>
                <a:gd name="T69" fmla="*/ 497 h 521"/>
                <a:gd name="T70" fmla="*/ 450 w 545"/>
                <a:gd name="T71" fmla="*/ 47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5" h="521">
                  <a:moveTo>
                    <a:pt x="450" y="479"/>
                  </a:moveTo>
                  <a:lnTo>
                    <a:pt x="450" y="479"/>
                  </a:lnTo>
                  <a:cubicBezTo>
                    <a:pt x="403" y="327"/>
                    <a:pt x="403" y="327"/>
                    <a:pt x="403" y="327"/>
                  </a:cubicBezTo>
                  <a:cubicBezTo>
                    <a:pt x="532" y="234"/>
                    <a:pt x="532" y="234"/>
                    <a:pt x="532" y="234"/>
                  </a:cubicBezTo>
                  <a:cubicBezTo>
                    <a:pt x="538" y="228"/>
                    <a:pt x="538" y="222"/>
                    <a:pt x="544" y="216"/>
                  </a:cubicBezTo>
                  <a:cubicBezTo>
                    <a:pt x="544" y="210"/>
                    <a:pt x="544" y="204"/>
                    <a:pt x="544" y="198"/>
                  </a:cubicBezTo>
                  <a:cubicBezTo>
                    <a:pt x="538" y="187"/>
                    <a:pt x="538" y="181"/>
                    <a:pt x="532" y="181"/>
                  </a:cubicBezTo>
                  <a:cubicBezTo>
                    <a:pt x="526" y="175"/>
                    <a:pt x="515" y="175"/>
                    <a:pt x="509" y="175"/>
                  </a:cubicBezTo>
                  <a:cubicBezTo>
                    <a:pt x="357" y="169"/>
                    <a:pt x="357" y="169"/>
                    <a:pt x="357" y="169"/>
                  </a:cubicBezTo>
                  <a:cubicBezTo>
                    <a:pt x="304" y="23"/>
                    <a:pt x="304" y="23"/>
                    <a:pt x="304" y="23"/>
                  </a:cubicBezTo>
                  <a:cubicBezTo>
                    <a:pt x="298" y="17"/>
                    <a:pt x="298" y="11"/>
                    <a:pt x="292" y="5"/>
                  </a:cubicBezTo>
                  <a:cubicBezTo>
                    <a:pt x="280" y="0"/>
                    <a:pt x="275" y="0"/>
                    <a:pt x="269" y="0"/>
                  </a:cubicBezTo>
                  <a:cubicBezTo>
                    <a:pt x="263" y="0"/>
                    <a:pt x="257" y="0"/>
                    <a:pt x="251" y="5"/>
                  </a:cubicBezTo>
                  <a:cubicBezTo>
                    <a:pt x="245" y="11"/>
                    <a:pt x="240" y="17"/>
                    <a:pt x="240" y="23"/>
                  </a:cubicBezTo>
                  <a:cubicBezTo>
                    <a:pt x="187" y="169"/>
                    <a:pt x="187" y="169"/>
                    <a:pt x="187" y="169"/>
                  </a:cubicBezTo>
                  <a:cubicBezTo>
                    <a:pt x="29" y="175"/>
                    <a:pt x="29" y="175"/>
                    <a:pt x="29" y="175"/>
                  </a:cubicBezTo>
                  <a:cubicBezTo>
                    <a:pt x="23" y="175"/>
                    <a:pt x="17" y="175"/>
                    <a:pt x="11" y="181"/>
                  </a:cubicBezTo>
                  <a:cubicBezTo>
                    <a:pt x="5" y="187"/>
                    <a:pt x="0" y="193"/>
                    <a:pt x="0" y="198"/>
                  </a:cubicBezTo>
                  <a:cubicBezTo>
                    <a:pt x="0" y="204"/>
                    <a:pt x="0" y="210"/>
                    <a:pt x="0" y="216"/>
                  </a:cubicBezTo>
                  <a:cubicBezTo>
                    <a:pt x="0" y="222"/>
                    <a:pt x="5" y="228"/>
                    <a:pt x="11" y="234"/>
                  </a:cubicBezTo>
                  <a:lnTo>
                    <a:pt x="11" y="234"/>
                  </a:lnTo>
                  <a:cubicBezTo>
                    <a:pt x="134" y="327"/>
                    <a:pt x="134" y="327"/>
                    <a:pt x="134" y="327"/>
                  </a:cubicBezTo>
                  <a:cubicBezTo>
                    <a:pt x="93" y="479"/>
                    <a:pt x="93" y="479"/>
                    <a:pt x="93" y="479"/>
                  </a:cubicBezTo>
                  <a:cubicBezTo>
                    <a:pt x="87" y="485"/>
                    <a:pt x="87" y="491"/>
                    <a:pt x="93" y="497"/>
                  </a:cubicBezTo>
                  <a:cubicBezTo>
                    <a:pt x="93" y="503"/>
                    <a:pt x="99" y="508"/>
                    <a:pt x="105" y="514"/>
                  </a:cubicBezTo>
                  <a:cubicBezTo>
                    <a:pt x="111" y="520"/>
                    <a:pt x="117" y="520"/>
                    <a:pt x="122" y="520"/>
                  </a:cubicBezTo>
                  <a:lnTo>
                    <a:pt x="122" y="520"/>
                  </a:lnTo>
                  <a:cubicBezTo>
                    <a:pt x="128" y="520"/>
                    <a:pt x="134" y="520"/>
                    <a:pt x="140" y="514"/>
                  </a:cubicBezTo>
                  <a:cubicBezTo>
                    <a:pt x="275" y="427"/>
                    <a:pt x="275" y="427"/>
                    <a:pt x="275" y="427"/>
                  </a:cubicBezTo>
                  <a:cubicBezTo>
                    <a:pt x="403" y="514"/>
                    <a:pt x="403" y="514"/>
                    <a:pt x="403" y="514"/>
                  </a:cubicBezTo>
                  <a:cubicBezTo>
                    <a:pt x="409" y="520"/>
                    <a:pt x="415" y="520"/>
                    <a:pt x="421" y="520"/>
                  </a:cubicBezTo>
                  <a:lnTo>
                    <a:pt x="421" y="520"/>
                  </a:lnTo>
                  <a:cubicBezTo>
                    <a:pt x="427" y="520"/>
                    <a:pt x="433" y="520"/>
                    <a:pt x="438" y="514"/>
                  </a:cubicBezTo>
                  <a:lnTo>
                    <a:pt x="438" y="514"/>
                  </a:lnTo>
                  <a:cubicBezTo>
                    <a:pt x="444" y="508"/>
                    <a:pt x="450" y="503"/>
                    <a:pt x="450" y="497"/>
                  </a:cubicBezTo>
                  <a:cubicBezTo>
                    <a:pt x="450" y="491"/>
                    <a:pt x="456" y="485"/>
                    <a:pt x="450" y="479"/>
                  </a:cubicBezTo>
                </a:path>
              </a:pathLst>
            </a:custGeom>
            <a:solidFill>
              <a:schemeClr val="accent4"/>
            </a:solidFill>
            <a:ln>
              <a:noFill/>
            </a:ln>
            <a:effectLst/>
          </p:spPr>
          <p:txBody>
            <a:bodyPr wrap="none" anchor="ctr"/>
            <a:lstStyle/>
            <a:p>
              <a:endParaRPr lang="en-US" sz="1050" dirty="0">
                <a:latin typeface="Calibri Light"/>
              </a:endParaRPr>
            </a:p>
          </p:txBody>
        </p:sp>
        <p:sp>
          <p:nvSpPr>
            <p:cNvPr id="183" name="Freeform 42">
              <a:extLst>
                <a:ext uri="{FF2B5EF4-FFF2-40B4-BE49-F238E27FC236}">
                  <a16:creationId xmlns:a16="http://schemas.microsoft.com/office/drawing/2014/main" id="{E8BF2528-FFD7-49E2-BCA0-3CA2407E62E5}"/>
                </a:ext>
              </a:extLst>
            </p:cNvPr>
            <p:cNvSpPr>
              <a:spLocks noChangeArrowheads="1"/>
            </p:cNvSpPr>
            <p:nvPr/>
          </p:nvSpPr>
          <p:spPr bwMode="auto">
            <a:xfrm flipH="1">
              <a:off x="14102858" y="6237747"/>
              <a:ext cx="340376" cy="339910"/>
            </a:xfrm>
            <a:custGeom>
              <a:avLst/>
              <a:gdLst>
                <a:gd name="T0" fmla="*/ 450 w 469"/>
                <a:gd name="T1" fmla="*/ 70 h 469"/>
                <a:gd name="T2" fmla="*/ 450 w 469"/>
                <a:gd name="T3" fmla="*/ 70 h 469"/>
                <a:gd name="T4" fmla="*/ 392 w 469"/>
                <a:gd name="T5" fmla="*/ 18 h 469"/>
                <a:gd name="T6" fmla="*/ 339 w 469"/>
                <a:gd name="T7" fmla="*/ 12 h 469"/>
                <a:gd name="T8" fmla="*/ 339 w 469"/>
                <a:gd name="T9" fmla="*/ 6 h 469"/>
                <a:gd name="T10" fmla="*/ 339 w 469"/>
                <a:gd name="T11" fmla="*/ 12 h 469"/>
                <a:gd name="T12" fmla="*/ 234 w 469"/>
                <a:gd name="T13" fmla="*/ 111 h 469"/>
                <a:gd name="T14" fmla="*/ 123 w 469"/>
                <a:gd name="T15" fmla="*/ 6 h 469"/>
                <a:gd name="T16" fmla="*/ 123 w 469"/>
                <a:gd name="T17" fmla="*/ 6 h 469"/>
                <a:gd name="T18" fmla="*/ 99 w 469"/>
                <a:gd name="T19" fmla="*/ 0 h 469"/>
                <a:gd name="T20" fmla="*/ 76 w 469"/>
                <a:gd name="T21" fmla="*/ 12 h 469"/>
                <a:gd name="T22" fmla="*/ 17 w 469"/>
                <a:gd name="T23" fmla="*/ 70 h 469"/>
                <a:gd name="T24" fmla="*/ 12 w 469"/>
                <a:gd name="T25" fmla="*/ 129 h 469"/>
                <a:gd name="T26" fmla="*/ 117 w 469"/>
                <a:gd name="T27" fmla="*/ 234 h 469"/>
                <a:gd name="T28" fmla="*/ 6 w 469"/>
                <a:gd name="T29" fmla="*/ 346 h 469"/>
                <a:gd name="T30" fmla="*/ 0 w 469"/>
                <a:gd name="T31" fmla="*/ 363 h 469"/>
                <a:gd name="T32" fmla="*/ 17 w 469"/>
                <a:gd name="T33" fmla="*/ 392 h 469"/>
                <a:gd name="T34" fmla="*/ 76 w 469"/>
                <a:gd name="T35" fmla="*/ 451 h 469"/>
                <a:gd name="T36" fmla="*/ 129 w 469"/>
                <a:gd name="T37" fmla="*/ 457 h 469"/>
                <a:gd name="T38" fmla="*/ 129 w 469"/>
                <a:gd name="T39" fmla="*/ 457 h 469"/>
                <a:gd name="T40" fmla="*/ 129 w 469"/>
                <a:gd name="T41" fmla="*/ 457 h 469"/>
                <a:gd name="T42" fmla="*/ 234 w 469"/>
                <a:gd name="T43" fmla="*/ 351 h 469"/>
                <a:gd name="T44" fmla="*/ 345 w 469"/>
                <a:gd name="T45" fmla="*/ 463 h 469"/>
                <a:gd name="T46" fmla="*/ 363 w 469"/>
                <a:gd name="T47" fmla="*/ 468 h 469"/>
                <a:gd name="T48" fmla="*/ 392 w 469"/>
                <a:gd name="T49" fmla="*/ 451 h 469"/>
                <a:gd name="T50" fmla="*/ 450 w 469"/>
                <a:gd name="T51" fmla="*/ 392 h 469"/>
                <a:gd name="T52" fmla="*/ 456 w 469"/>
                <a:gd name="T53" fmla="*/ 340 h 469"/>
                <a:gd name="T54" fmla="*/ 456 w 469"/>
                <a:gd name="T55" fmla="*/ 340 h 469"/>
                <a:gd name="T56" fmla="*/ 351 w 469"/>
                <a:gd name="T57" fmla="*/ 234 h 469"/>
                <a:gd name="T58" fmla="*/ 462 w 469"/>
                <a:gd name="T59" fmla="*/ 123 h 469"/>
                <a:gd name="T60" fmla="*/ 462 w 469"/>
                <a:gd name="T61" fmla="*/ 123 h 469"/>
                <a:gd name="T62" fmla="*/ 468 w 469"/>
                <a:gd name="T63" fmla="*/ 100 h 469"/>
                <a:gd name="T64" fmla="*/ 450 w 469"/>
                <a:gd name="T65" fmla="*/ 7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469">
                  <a:moveTo>
                    <a:pt x="450" y="70"/>
                  </a:moveTo>
                  <a:lnTo>
                    <a:pt x="450" y="70"/>
                  </a:lnTo>
                  <a:cubicBezTo>
                    <a:pt x="392" y="18"/>
                    <a:pt x="392" y="18"/>
                    <a:pt x="392" y="18"/>
                  </a:cubicBezTo>
                  <a:cubicBezTo>
                    <a:pt x="374" y="0"/>
                    <a:pt x="357" y="0"/>
                    <a:pt x="339" y="12"/>
                  </a:cubicBezTo>
                  <a:cubicBezTo>
                    <a:pt x="339" y="6"/>
                    <a:pt x="339" y="6"/>
                    <a:pt x="339" y="6"/>
                  </a:cubicBezTo>
                  <a:cubicBezTo>
                    <a:pt x="339" y="12"/>
                    <a:pt x="339" y="12"/>
                    <a:pt x="339" y="12"/>
                  </a:cubicBezTo>
                  <a:cubicBezTo>
                    <a:pt x="234" y="111"/>
                    <a:pt x="234" y="111"/>
                    <a:pt x="234" y="111"/>
                  </a:cubicBezTo>
                  <a:cubicBezTo>
                    <a:pt x="123" y="6"/>
                    <a:pt x="123" y="6"/>
                    <a:pt x="123" y="6"/>
                  </a:cubicBezTo>
                  <a:lnTo>
                    <a:pt x="123" y="6"/>
                  </a:lnTo>
                  <a:cubicBezTo>
                    <a:pt x="117" y="0"/>
                    <a:pt x="105" y="0"/>
                    <a:pt x="99" y="0"/>
                  </a:cubicBezTo>
                  <a:cubicBezTo>
                    <a:pt x="94" y="0"/>
                    <a:pt x="82" y="6"/>
                    <a:pt x="76" y="12"/>
                  </a:cubicBezTo>
                  <a:cubicBezTo>
                    <a:pt x="17" y="70"/>
                    <a:pt x="17" y="70"/>
                    <a:pt x="17" y="70"/>
                  </a:cubicBezTo>
                  <a:cubicBezTo>
                    <a:pt x="0" y="94"/>
                    <a:pt x="0" y="111"/>
                    <a:pt x="12" y="129"/>
                  </a:cubicBezTo>
                  <a:cubicBezTo>
                    <a:pt x="117" y="234"/>
                    <a:pt x="117" y="234"/>
                    <a:pt x="117" y="234"/>
                  </a:cubicBezTo>
                  <a:cubicBezTo>
                    <a:pt x="6" y="346"/>
                    <a:pt x="6" y="346"/>
                    <a:pt x="6" y="346"/>
                  </a:cubicBezTo>
                  <a:cubicBezTo>
                    <a:pt x="0" y="351"/>
                    <a:pt x="0" y="357"/>
                    <a:pt x="0" y="363"/>
                  </a:cubicBezTo>
                  <a:cubicBezTo>
                    <a:pt x="0" y="375"/>
                    <a:pt x="6" y="381"/>
                    <a:pt x="17" y="392"/>
                  </a:cubicBezTo>
                  <a:cubicBezTo>
                    <a:pt x="76" y="451"/>
                    <a:pt x="76" y="451"/>
                    <a:pt x="76" y="451"/>
                  </a:cubicBezTo>
                  <a:cubicBezTo>
                    <a:pt x="94" y="468"/>
                    <a:pt x="111" y="468"/>
                    <a:pt x="129" y="457"/>
                  </a:cubicBezTo>
                  <a:lnTo>
                    <a:pt x="129" y="457"/>
                  </a:lnTo>
                  <a:lnTo>
                    <a:pt x="129" y="457"/>
                  </a:lnTo>
                  <a:cubicBezTo>
                    <a:pt x="234" y="351"/>
                    <a:pt x="234" y="351"/>
                    <a:pt x="234" y="351"/>
                  </a:cubicBezTo>
                  <a:cubicBezTo>
                    <a:pt x="345" y="463"/>
                    <a:pt x="345" y="463"/>
                    <a:pt x="345" y="463"/>
                  </a:cubicBezTo>
                  <a:cubicBezTo>
                    <a:pt x="351" y="463"/>
                    <a:pt x="357" y="468"/>
                    <a:pt x="363" y="468"/>
                  </a:cubicBezTo>
                  <a:cubicBezTo>
                    <a:pt x="374" y="463"/>
                    <a:pt x="386" y="463"/>
                    <a:pt x="392" y="451"/>
                  </a:cubicBezTo>
                  <a:cubicBezTo>
                    <a:pt x="450" y="392"/>
                    <a:pt x="450" y="392"/>
                    <a:pt x="450" y="392"/>
                  </a:cubicBezTo>
                  <a:cubicBezTo>
                    <a:pt x="468" y="375"/>
                    <a:pt x="468" y="357"/>
                    <a:pt x="456" y="340"/>
                  </a:cubicBezTo>
                  <a:lnTo>
                    <a:pt x="456" y="340"/>
                  </a:lnTo>
                  <a:cubicBezTo>
                    <a:pt x="351" y="234"/>
                    <a:pt x="351" y="234"/>
                    <a:pt x="351" y="234"/>
                  </a:cubicBezTo>
                  <a:cubicBezTo>
                    <a:pt x="462" y="123"/>
                    <a:pt x="462" y="123"/>
                    <a:pt x="462" y="123"/>
                  </a:cubicBezTo>
                  <a:lnTo>
                    <a:pt x="462" y="123"/>
                  </a:lnTo>
                  <a:cubicBezTo>
                    <a:pt x="468" y="111"/>
                    <a:pt x="468" y="105"/>
                    <a:pt x="468" y="100"/>
                  </a:cubicBezTo>
                  <a:cubicBezTo>
                    <a:pt x="468" y="88"/>
                    <a:pt x="462" y="82"/>
                    <a:pt x="450" y="70"/>
                  </a:cubicBezTo>
                </a:path>
              </a:pathLst>
            </a:custGeom>
            <a:solidFill>
              <a:schemeClr val="accent3">
                <a:lumMod val="60000"/>
                <a:lumOff val="40000"/>
              </a:schemeClr>
            </a:solidFill>
            <a:ln>
              <a:noFill/>
            </a:ln>
            <a:effectLst/>
          </p:spPr>
          <p:txBody>
            <a:bodyPr wrap="none" anchor="ctr"/>
            <a:lstStyle/>
            <a:p>
              <a:endParaRPr lang="en-US" sz="1050" dirty="0">
                <a:latin typeface="Calibri Light"/>
              </a:endParaRPr>
            </a:p>
          </p:txBody>
        </p:sp>
        <p:sp>
          <p:nvSpPr>
            <p:cNvPr id="184" name="Freeform 44">
              <a:extLst>
                <a:ext uri="{FF2B5EF4-FFF2-40B4-BE49-F238E27FC236}">
                  <a16:creationId xmlns:a16="http://schemas.microsoft.com/office/drawing/2014/main" id="{DE649AA7-0221-453C-878B-A21C8F48A447}"/>
                </a:ext>
              </a:extLst>
            </p:cNvPr>
            <p:cNvSpPr>
              <a:spLocks noChangeArrowheads="1"/>
            </p:cNvSpPr>
            <p:nvPr/>
          </p:nvSpPr>
          <p:spPr bwMode="auto">
            <a:xfrm flipH="1">
              <a:off x="15172612" y="10601552"/>
              <a:ext cx="340376" cy="339910"/>
            </a:xfrm>
            <a:custGeom>
              <a:avLst/>
              <a:gdLst>
                <a:gd name="T0" fmla="*/ 450 w 469"/>
                <a:gd name="T1" fmla="*/ 76 h 469"/>
                <a:gd name="T2" fmla="*/ 450 w 469"/>
                <a:gd name="T3" fmla="*/ 76 h 469"/>
                <a:gd name="T4" fmla="*/ 392 w 469"/>
                <a:gd name="T5" fmla="*/ 18 h 469"/>
                <a:gd name="T6" fmla="*/ 339 w 469"/>
                <a:gd name="T7" fmla="*/ 12 h 469"/>
                <a:gd name="T8" fmla="*/ 339 w 469"/>
                <a:gd name="T9" fmla="*/ 12 h 469"/>
                <a:gd name="T10" fmla="*/ 339 w 469"/>
                <a:gd name="T11" fmla="*/ 12 h 469"/>
                <a:gd name="T12" fmla="*/ 234 w 469"/>
                <a:gd name="T13" fmla="*/ 117 h 469"/>
                <a:gd name="T14" fmla="*/ 123 w 469"/>
                <a:gd name="T15" fmla="*/ 6 h 469"/>
                <a:gd name="T16" fmla="*/ 123 w 469"/>
                <a:gd name="T17" fmla="*/ 6 h 469"/>
                <a:gd name="T18" fmla="*/ 99 w 469"/>
                <a:gd name="T19" fmla="*/ 0 h 469"/>
                <a:gd name="T20" fmla="*/ 76 w 469"/>
                <a:gd name="T21" fmla="*/ 18 h 469"/>
                <a:gd name="T22" fmla="*/ 17 w 469"/>
                <a:gd name="T23" fmla="*/ 76 h 469"/>
                <a:gd name="T24" fmla="*/ 12 w 469"/>
                <a:gd name="T25" fmla="*/ 129 h 469"/>
                <a:gd name="T26" fmla="*/ 117 w 469"/>
                <a:gd name="T27" fmla="*/ 234 h 469"/>
                <a:gd name="T28" fmla="*/ 6 w 469"/>
                <a:gd name="T29" fmla="*/ 345 h 469"/>
                <a:gd name="T30" fmla="*/ 0 w 469"/>
                <a:gd name="T31" fmla="*/ 369 h 469"/>
                <a:gd name="T32" fmla="*/ 17 w 469"/>
                <a:gd name="T33" fmla="*/ 392 h 469"/>
                <a:gd name="T34" fmla="*/ 76 w 469"/>
                <a:gd name="T35" fmla="*/ 450 h 469"/>
                <a:gd name="T36" fmla="*/ 129 w 469"/>
                <a:gd name="T37" fmla="*/ 456 h 469"/>
                <a:gd name="T38" fmla="*/ 129 w 469"/>
                <a:gd name="T39" fmla="*/ 456 h 469"/>
                <a:gd name="T40" fmla="*/ 129 w 469"/>
                <a:gd name="T41" fmla="*/ 456 h 469"/>
                <a:gd name="T42" fmla="*/ 234 w 469"/>
                <a:gd name="T43" fmla="*/ 351 h 469"/>
                <a:gd name="T44" fmla="*/ 345 w 469"/>
                <a:gd name="T45" fmla="*/ 462 h 469"/>
                <a:gd name="T46" fmla="*/ 363 w 469"/>
                <a:gd name="T47" fmla="*/ 468 h 469"/>
                <a:gd name="T48" fmla="*/ 392 w 469"/>
                <a:gd name="T49" fmla="*/ 450 h 469"/>
                <a:gd name="T50" fmla="*/ 450 w 469"/>
                <a:gd name="T51" fmla="*/ 392 h 469"/>
                <a:gd name="T52" fmla="*/ 456 w 469"/>
                <a:gd name="T53" fmla="*/ 339 h 469"/>
                <a:gd name="T54" fmla="*/ 456 w 469"/>
                <a:gd name="T55" fmla="*/ 339 h 469"/>
                <a:gd name="T56" fmla="*/ 351 w 469"/>
                <a:gd name="T57" fmla="*/ 234 h 469"/>
                <a:gd name="T58" fmla="*/ 462 w 469"/>
                <a:gd name="T59" fmla="*/ 123 h 469"/>
                <a:gd name="T60" fmla="*/ 462 w 469"/>
                <a:gd name="T61" fmla="*/ 123 h 469"/>
                <a:gd name="T62" fmla="*/ 468 w 469"/>
                <a:gd name="T63" fmla="*/ 105 h 469"/>
                <a:gd name="T64" fmla="*/ 450 w 469"/>
                <a:gd name="T65" fmla="*/ 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469">
                  <a:moveTo>
                    <a:pt x="450" y="76"/>
                  </a:moveTo>
                  <a:lnTo>
                    <a:pt x="450" y="76"/>
                  </a:lnTo>
                  <a:cubicBezTo>
                    <a:pt x="392" y="18"/>
                    <a:pt x="392" y="18"/>
                    <a:pt x="392" y="18"/>
                  </a:cubicBezTo>
                  <a:cubicBezTo>
                    <a:pt x="374" y="0"/>
                    <a:pt x="357" y="0"/>
                    <a:pt x="339" y="12"/>
                  </a:cubicBezTo>
                  <a:lnTo>
                    <a:pt x="339" y="12"/>
                  </a:lnTo>
                  <a:lnTo>
                    <a:pt x="339" y="12"/>
                  </a:lnTo>
                  <a:cubicBezTo>
                    <a:pt x="234" y="117"/>
                    <a:pt x="234" y="117"/>
                    <a:pt x="234" y="117"/>
                  </a:cubicBezTo>
                  <a:cubicBezTo>
                    <a:pt x="123" y="6"/>
                    <a:pt x="123" y="6"/>
                    <a:pt x="123" y="6"/>
                  </a:cubicBezTo>
                  <a:lnTo>
                    <a:pt x="123" y="6"/>
                  </a:lnTo>
                  <a:cubicBezTo>
                    <a:pt x="117" y="0"/>
                    <a:pt x="105" y="0"/>
                    <a:pt x="99" y="0"/>
                  </a:cubicBezTo>
                  <a:cubicBezTo>
                    <a:pt x="93" y="0"/>
                    <a:pt x="82" y="6"/>
                    <a:pt x="76" y="18"/>
                  </a:cubicBezTo>
                  <a:cubicBezTo>
                    <a:pt x="17" y="76"/>
                    <a:pt x="17" y="76"/>
                    <a:pt x="17" y="76"/>
                  </a:cubicBezTo>
                  <a:cubicBezTo>
                    <a:pt x="0" y="94"/>
                    <a:pt x="0" y="111"/>
                    <a:pt x="12" y="129"/>
                  </a:cubicBezTo>
                  <a:cubicBezTo>
                    <a:pt x="117" y="234"/>
                    <a:pt x="117" y="234"/>
                    <a:pt x="117" y="234"/>
                  </a:cubicBezTo>
                  <a:cubicBezTo>
                    <a:pt x="6" y="345"/>
                    <a:pt x="6" y="345"/>
                    <a:pt x="6" y="345"/>
                  </a:cubicBezTo>
                  <a:cubicBezTo>
                    <a:pt x="0" y="351"/>
                    <a:pt x="0" y="357"/>
                    <a:pt x="0" y="369"/>
                  </a:cubicBezTo>
                  <a:cubicBezTo>
                    <a:pt x="0" y="374"/>
                    <a:pt x="6" y="386"/>
                    <a:pt x="17" y="392"/>
                  </a:cubicBezTo>
                  <a:cubicBezTo>
                    <a:pt x="76" y="450"/>
                    <a:pt x="76" y="450"/>
                    <a:pt x="76" y="450"/>
                  </a:cubicBezTo>
                  <a:cubicBezTo>
                    <a:pt x="93" y="468"/>
                    <a:pt x="111" y="468"/>
                    <a:pt x="129" y="456"/>
                  </a:cubicBezTo>
                  <a:lnTo>
                    <a:pt x="129" y="456"/>
                  </a:lnTo>
                  <a:lnTo>
                    <a:pt x="129" y="456"/>
                  </a:lnTo>
                  <a:cubicBezTo>
                    <a:pt x="234" y="351"/>
                    <a:pt x="234" y="351"/>
                    <a:pt x="234" y="351"/>
                  </a:cubicBezTo>
                  <a:cubicBezTo>
                    <a:pt x="345" y="462"/>
                    <a:pt x="345" y="462"/>
                    <a:pt x="345" y="462"/>
                  </a:cubicBezTo>
                  <a:cubicBezTo>
                    <a:pt x="351" y="468"/>
                    <a:pt x="357" y="468"/>
                    <a:pt x="363" y="468"/>
                  </a:cubicBezTo>
                  <a:cubicBezTo>
                    <a:pt x="374" y="468"/>
                    <a:pt x="380" y="462"/>
                    <a:pt x="392" y="450"/>
                  </a:cubicBezTo>
                  <a:cubicBezTo>
                    <a:pt x="450" y="392"/>
                    <a:pt x="450" y="392"/>
                    <a:pt x="450" y="392"/>
                  </a:cubicBezTo>
                  <a:cubicBezTo>
                    <a:pt x="468" y="374"/>
                    <a:pt x="468" y="357"/>
                    <a:pt x="456" y="339"/>
                  </a:cubicBezTo>
                  <a:lnTo>
                    <a:pt x="456" y="339"/>
                  </a:lnTo>
                  <a:cubicBezTo>
                    <a:pt x="351" y="234"/>
                    <a:pt x="351" y="234"/>
                    <a:pt x="351" y="234"/>
                  </a:cubicBezTo>
                  <a:cubicBezTo>
                    <a:pt x="462" y="123"/>
                    <a:pt x="462" y="123"/>
                    <a:pt x="462" y="123"/>
                  </a:cubicBezTo>
                  <a:lnTo>
                    <a:pt x="462" y="123"/>
                  </a:lnTo>
                  <a:cubicBezTo>
                    <a:pt x="468" y="117"/>
                    <a:pt x="468" y="111"/>
                    <a:pt x="468" y="105"/>
                  </a:cubicBezTo>
                  <a:cubicBezTo>
                    <a:pt x="468" y="94"/>
                    <a:pt x="462" y="82"/>
                    <a:pt x="450" y="76"/>
                  </a:cubicBezTo>
                </a:path>
              </a:pathLst>
            </a:custGeom>
            <a:solidFill>
              <a:schemeClr val="accent5"/>
            </a:solidFill>
            <a:ln>
              <a:noFill/>
            </a:ln>
            <a:effectLst/>
          </p:spPr>
          <p:txBody>
            <a:bodyPr wrap="none" anchor="ctr"/>
            <a:lstStyle/>
            <a:p>
              <a:endParaRPr lang="en-US" sz="1050" dirty="0">
                <a:latin typeface="Calibri Light"/>
              </a:endParaRPr>
            </a:p>
          </p:txBody>
        </p:sp>
        <p:grpSp>
          <p:nvGrpSpPr>
            <p:cNvPr id="185" name="Group 184">
              <a:extLst>
                <a:ext uri="{FF2B5EF4-FFF2-40B4-BE49-F238E27FC236}">
                  <a16:creationId xmlns:a16="http://schemas.microsoft.com/office/drawing/2014/main" id="{9420850F-FF3C-4FE6-85FD-7644772BB274}"/>
                </a:ext>
              </a:extLst>
            </p:cNvPr>
            <p:cNvGrpSpPr/>
            <p:nvPr/>
          </p:nvGrpSpPr>
          <p:grpSpPr>
            <a:xfrm flipH="1">
              <a:off x="12514434" y="4784223"/>
              <a:ext cx="917396" cy="916140"/>
              <a:chOff x="10908012" y="4894178"/>
              <a:chExt cx="768558" cy="768047"/>
            </a:xfrm>
          </p:grpSpPr>
          <p:sp>
            <p:nvSpPr>
              <p:cNvPr id="344" name="Freeform 45">
                <a:extLst>
                  <a:ext uri="{FF2B5EF4-FFF2-40B4-BE49-F238E27FC236}">
                    <a16:creationId xmlns:a16="http://schemas.microsoft.com/office/drawing/2014/main" id="{52B55AB5-1067-45D6-B5F4-550E2E910527}"/>
                  </a:ext>
                </a:extLst>
              </p:cNvPr>
              <p:cNvSpPr>
                <a:spLocks noChangeArrowheads="1"/>
              </p:cNvSpPr>
              <p:nvPr/>
            </p:nvSpPr>
            <p:spPr bwMode="auto">
              <a:xfrm flipH="1">
                <a:off x="11201877" y="5027162"/>
                <a:ext cx="248594" cy="502080"/>
              </a:xfrm>
              <a:custGeom>
                <a:avLst/>
                <a:gdLst>
                  <a:gd name="T0" fmla="*/ 199 w 416"/>
                  <a:gd name="T1" fmla="*/ 199 h 820"/>
                  <a:gd name="T2" fmla="*/ 199 w 416"/>
                  <a:gd name="T3" fmla="*/ 199 h 820"/>
                  <a:gd name="T4" fmla="*/ 35 w 416"/>
                  <a:gd name="T5" fmla="*/ 275 h 820"/>
                  <a:gd name="T6" fmla="*/ 0 w 416"/>
                  <a:gd name="T7" fmla="*/ 105 h 820"/>
                  <a:gd name="T8" fmla="*/ 234 w 416"/>
                  <a:gd name="T9" fmla="*/ 0 h 820"/>
                  <a:gd name="T10" fmla="*/ 415 w 416"/>
                  <a:gd name="T11" fmla="*/ 0 h 820"/>
                  <a:gd name="T12" fmla="*/ 415 w 416"/>
                  <a:gd name="T13" fmla="*/ 819 h 820"/>
                  <a:gd name="T14" fmla="*/ 199 w 416"/>
                  <a:gd name="T15" fmla="*/ 819 h 820"/>
                  <a:gd name="T16" fmla="*/ 199 w 416"/>
                  <a:gd name="T17" fmla="*/ 19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820">
                    <a:moveTo>
                      <a:pt x="199" y="199"/>
                    </a:moveTo>
                    <a:lnTo>
                      <a:pt x="199" y="199"/>
                    </a:lnTo>
                    <a:lnTo>
                      <a:pt x="35" y="275"/>
                    </a:lnTo>
                    <a:lnTo>
                      <a:pt x="0" y="105"/>
                    </a:lnTo>
                    <a:lnTo>
                      <a:pt x="234" y="0"/>
                    </a:lnTo>
                    <a:lnTo>
                      <a:pt x="415" y="0"/>
                    </a:lnTo>
                    <a:lnTo>
                      <a:pt x="415" y="819"/>
                    </a:lnTo>
                    <a:lnTo>
                      <a:pt x="199" y="819"/>
                    </a:lnTo>
                    <a:lnTo>
                      <a:pt x="199" y="199"/>
                    </a:lnTo>
                  </a:path>
                </a:pathLst>
              </a:custGeom>
              <a:solidFill>
                <a:schemeClr val="accent5"/>
              </a:solidFill>
              <a:ln>
                <a:noFill/>
              </a:ln>
              <a:effectLst/>
            </p:spPr>
            <p:txBody>
              <a:bodyPr wrap="none" anchor="ctr"/>
              <a:lstStyle/>
              <a:p>
                <a:endParaRPr lang="en-US" sz="1050" dirty="0">
                  <a:latin typeface="Calibri Light"/>
                </a:endParaRPr>
              </a:p>
            </p:txBody>
          </p:sp>
          <p:sp>
            <p:nvSpPr>
              <p:cNvPr id="345" name="Freeform 46">
                <a:extLst>
                  <a:ext uri="{FF2B5EF4-FFF2-40B4-BE49-F238E27FC236}">
                    <a16:creationId xmlns:a16="http://schemas.microsoft.com/office/drawing/2014/main" id="{0BA3E7CD-04F8-4102-804F-AD6A2CEC8DDE}"/>
                  </a:ext>
                </a:extLst>
              </p:cNvPr>
              <p:cNvSpPr>
                <a:spLocks noChangeArrowheads="1"/>
              </p:cNvSpPr>
              <p:nvPr/>
            </p:nvSpPr>
            <p:spPr bwMode="auto">
              <a:xfrm>
                <a:off x="10908012" y="4894178"/>
                <a:ext cx="768558" cy="768047"/>
              </a:xfrm>
              <a:custGeom>
                <a:avLst/>
                <a:gdLst>
                  <a:gd name="T0" fmla="*/ 0 w 1253"/>
                  <a:gd name="T1" fmla="*/ 627 h 1254"/>
                  <a:gd name="T2" fmla="*/ 0 w 1253"/>
                  <a:gd name="T3" fmla="*/ 627 h 1254"/>
                  <a:gd name="T4" fmla="*/ 626 w 1253"/>
                  <a:gd name="T5" fmla="*/ 0 h 1254"/>
                  <a:gd name="T6" fmla="*/ 1252 w 1253"/>
                  <a:gd name="T7" fmla="*/ 627 h 1254"/>
                  <a:gd name="T8" fmla="*/ 626 w 1253"/>
                  <a:gd name="T9" fmla="*/ 1253 h 1254"/>
                  <a:gd name="T10" fmla="*/ 0 w 1253"/>
                  <a:gd name="T11" fmla="*/ 627 h 1254"/>
                </a:gdLst>
                <a:ahLst/>
                <a:cxnLst>
                  <a:cxn ang="0">
                    <a:pos x="T0" y="T1"/>
                  </a:cxn>
                  <a:cxn ang="0">
                    <a:pos x="T2" y="T3"/>
                  </a:cxn>
                  <a:cxn ang="0">
                    <a:pos x="T4" y="T5"/>
                  </a:cxn>
                  <a:cxn ang="0">
                    <a:pos x="T6" y="T7"/>
                  </a:cxn>
                  <a:cxn ang="0">
                    <a:pos x="T8" y="T9"/>
                  </a:cxn>
                  <a:cxn ang="0">
                    <a:pos x="T10" y="T11"/>
                  </a:cxn>
                </a:cxnLst>
                <a:rect l="0" t="0" r="r" b="b"/>
                <a:pathLst>
                  <a:path w="1253" h="1254">
                    <a:moveTo>
                      <a:pt x="0" y="627"/>
                    </a:moveTo>
                    <a:lnTo>
                      <a:pt x="0" y="627"/>
                    </a:lnTo>
                    <a:cubicBezTo>
                      <a:pt x="0" y="281"/>
                      <a:pt x="275" y="0"/>
                      <a:pt x="626" y="0"/>
                    </a:cubicBezTo>
                    <a:cubicBezTo>
                      <a:pt x="971" y="0"/>
                      <a:pt x="1252" y="281"/>
                      <a:pt x="1252" y="627"/>
                    </a:cubicBezTo>
                    <a:cubicBezTo>
                      <a:pt x="1252" y="972"/>
                      <a:pt x="971" y="1253"/>
                      <a:pt x="626" y="1253"/>
                    </a:cubicBezTo>
                    <a:cubicBezTo>
                      <a:pt x="275" y="1253"/>
                      <a:pt x="0" y="972"/>
                      <a:pt x="0" y="627"/>
                    </a:cubicBezTo>
                  </a:path>
                </a:pathLst>
              </a:custGeom>
              <a:noFill/>
              <a:ln w="8280" cap="flat">
                <a:solidFill>
                  <a:schemeClr val="accent5"/>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186" name="Freeform 49">
              <a:extLst>
                <a:ext uri="{FF2B5EF4-FFF2-40B4-BE49-F238E27FC236}">
                  <a16:creationId xmlns:a16="http://schemas.microsoft.com/office/drawing/2014/main" id="{1996C04B-25DD-438C-AE10-037AF3A65CA9}"/>
                </a:ext>
              </a:extLst>
            </p:cNvPr>
            <p:cNvSpPr>
              <a:spLocks noChangeArrowheads="1"/>
            </p:cNvSpPr>
            <p:nvPr/>
          </p:nvSpPr>
          <p:spPr bwMode="auto">
            <a:xfrm flipH="1">
              <a:off x="10459210" y="8186569"/>
              <a:ext cx="956296" cy="922615"/>
            </a:xfrm>
            <a:custGeom>
              <a:avLst/>
              <a:gdLst>
                <a:gd name="T0" fmla="*/ 1118 w 1306"/>
                <a:gd name="T1" fmla="*/ 836 h 1263"/>
                <a:gd name="T2" fmla="*/ 1118 w 1306"/>
                <a:gd name="T3" fmla="*/ 836 h 1263"/>
                <a:gd name="T4" fmla="*/ 1159 w 1306"/>
                <a:gd name="T5" fmla="*/ 672 h 1263"/>
                <a:gd name="T6" fmla="*/ 1305 w 1306"/>
                <a:gd name="T7" fmla="*/ 661 h 1263"/>
                <a:gd name="T8" fmla="*/ 1281 w 1306"/>
                <a:gd name="T9" fmla="*/ 462 h 1263"/>
                <a:gd name="T10" fmla="*/ 1135 w 1306"/>
                <a:gd name="T11" fmla="*/ 479 h 1263"/>
                <a:gd name="T12" fmla="*/ 942 w 1306"/>
                <a:gd name="T13" fmla="*/ 216 h 1263"/>
                <a:gd name="T14" fmla="*/ 1001 w 1306"/>
                <a:gd name="T15" fmla="*/ 82 h 1263"/>
                <a:gd name="T16" fmla="*/ 819 w 1306"/>
                <a:gd name="T17" fmla="*/ 0 h 1263"/>
                <a:gd name="T18" fmla="*/ 761 w 1306"/>
                <a:gd name="T19" fmla="*/ 134 h 1263"/>
                <a:gd name="T20" fmla="*/ 439 w 1306"/>
                <a:gd name="T21" fmla="*/ 169 h 1263"/>
                <a:gd name="T22" fmla="*/ 351 w 1306"/>
                <a:gd name="T23" fmla="*/ 52 h 1263"/>
                <a:gd name="T24" fmla="*/ 187 w 1306"/>
                <a:gd name="T25" fmla="*/ 169 h 1263"/>
                <a:gd name="T26" fmla="*/ 275 w 1306"/>
                <a:gd name="T27" fmla="*/ 286 h 1263"/>
                <a:gd name="T28" fmla="*/ 187 w 1306"/>
                <a:gd name="T29" fmla="*/ 427 h 1263"/>
                <a:gd name="T30" fmla="*/ 146 w 1306"/>
                <a:gd name="T31" fmla="*/ 585 h 1263"/>
                <a:gd name="T32" fmla="*/ 0 w 1306"/>
                <a:gd name="T33" fmla="*/ 602 h 1263"/>
                <a:gd name="T34" fmla="*/ 23 w 1306"/>
                <a:gd name="T35" fmla="*/ 801 h 1263"/>
                <a:gd name="T36" fmla="*/ 164 w 1306"/>
                <a:gd name="T37" fmla="*/ 784 h 1263"/>
                <a:gd name="T38" fmla="*/ 363 w 1306"/>
                <a:gd name="T39" fmla="*/ 1046 h 1263"/>
                <a:gd name="T40" fmla="*/ 304 w 1306"/>
                <a:gd name="T41" fmla="*/ 1181 h 1263"/>
                <a:gd name="T42" fmla="*/ 486 w 1306"/>
                <a:gd name="T43" fmla="*/ 1262 h 1263"/>
                <a:gd name="T44" fmla="*/ 544 w 1306"/>
                <a:gd name="T45" fmla="*/ 1128 h 1263"/>
                <a:gd name="T46" fmla="*/ 866 w 1306"/>
                <a:gd name="T47" fmla="*/ 1093 h 1263"/>
                <a:gd name="T48" fmla="*/ 954 w 1306"/>
                <a:gd name="T49" fmla="*/ 1210 h 1263"/>
                <a:gd name="T50" fmla="*/ 1112 w 1306"/>
                <a:gd name="T51" fmla="*/ 1093 h 1263"/>
                <a:gd name="T52" fmla="*/ 1030 w 1306"/>
                <a:gd name="T53" fmla="*/ 976 h 1263"/>
                <a:gd name="T54" fmla="*/ 1118 w 1306"/>
                <a:gd name="T55" fmla="*/ 836 h 1263"/>
                <a:gd name="T56" fmla="*/ 497 w 1306"/>
                <a:gd name="T57" fmla="*/ 982 h 1263"/>
                <a:gd name="T58" fmla="*/ 497 w 1306"/>
                <a:gd name="T59" fmla="*/ 982 h 1263"/>
                <a:gd name="T60" fmla="*/ 304 w 1306"/>
                <a:gd name="T61" fmla="*/ 479 h 1263"/>
                <a:gd name="T62" fmla="*/ 808 w 1306"/>
                <a:gd name="T63" fmla="*/ 280 h 1263"/>
                <a:gd name="T64" fmla="*/ 1001 w 1306"/>
                <a:gd name="T65" fmla="*/ 784 h 1263"/>
                <a:gd name="T66" fmla="*/ 497 w 1306"/>
                <a:gd name="T67" fmla="*/ 982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6" h="1263">
                  <a:moveTo>
                    <a:pt x="1118" y="836"/>
                  </a:moveTo>
                  <a:lnTo>
                    <a:pt x="1118" y="836"/>
                  </a:lnTo>
                  <a:cubicBezTo>
                    <a:pt x="1141" y="784"/>
                    <a:pt x="1153" y="731"/>
                    <a:pt x="1159" y="672"/>
                  </a:cubicBezTo>
                  <a:cubicBezTo>
                    <a:pt x="1305" y="661"/>
                    <a:pt x="1305" y="661"/>
                    <a:pt x="1305" y="661"/>
                  </a:cubicBezTo>
                  <a:cubicBezTo>
                    <a:pt x="1281" y="462"/>
                    <a:pt x="1281" y="462"/>
                    <a:pt x="1281" y="462"/>
                  </a:cubicBezTo>
                  <a:cubicBezTo>
                    <a:pt x="1135" y="479"/>
                    <a:pt x="1135" y="479"/>
                    <a:pt x="1135" y="479"/>
                  </a:cubicBezTo>
                  <a:cubicBezTo>
                    <a:pt x="1106" y="374"/>
                    <a:pt x="1036" y="280"/>
                    <a:pt x="942" y="216"/>
                  </a:cubicBezTo>
                  <a:cubicBezTo>
                    <a:pt x="1001" y="82"/>
                    <a:pt x="1001" y="82"/>
                    <a:pt x="1001" y="82"/>
                  </a:cubicBezTo>
                  <a:cubicBezTo>
                    <a:pt x="819" y="0"/>
                    <a:pt x="819" y="0"/>
                    <a:pt x="819" y="0"/>
                  </a:cubicBezTo>
                  <a:cubicBezTo>
                    <a:pt x="761" y="134"/>
                    <a:pt x="761" y="134"/>
                    <a:pt x="761" y="134"/>
                  </a:cubicBezTo>
                  <a:cubicBezTo>
                    <a:pt x="649" y="111"/>
                    <a:pt x="538" y="123"/>
                    <a:pt x="439" y="169"/>
                  </a:cubicBezTo>
                  <a:cubicBezTo>
                    <a:pt x="351" y="52"/>
                    <a:pt x="351" y="52"/>
                    <a:pt x="351" y="52"/>
                  </a:cubicBezTo>
                  <a:cubicBezTo>
                    <a:pt x="187" y="169"/>
                    <a:pt x="187" y="169"/>
                    <a:pt x="187" y="169"/>
                  </a:cubicBezTo>
                  <a:cubicBezTo>
                    <a:pt x="275" y="286"/>
                    <a:pt x="275" y="286"/>
                    <a:pt x="275" y="286"/>
                  </a:cubicBezTo>
                  <a:cubicBezTo>
                    <a:pt x="240" y="327"/>
                    <a:pt x="211" y="374"/>
                    <a:pt x="187" y="427"/>
                  </a:cubicBezTo>
                  <a:cubicBezTo>
                    <a:pt x="164" y="479"/>
                    <a:pt x="152" y="532"/>
                    <a:pt x="146" y="585"/>
                  </a:cubicBezTo>
                  <a:cubicBezTo>
                    <a:pt x="0" y="602"/>
                    <a:pt x="0" y="602"/>
                    <a:pt x="0" y="602"/>
                  </a:cubicBezTo>
                  <a:cubicBezTo>
                    <a:pt x="23" y="801"/>
                    <a:pt x="23" y="801"/>
                    <a:pt x="23" y="801"/>
                  </a:cubicBezTo>
                  <a:cubicBezTo>
                    <a:pt x="164" y="784"/>
                    <a:pt x="164" y="784"/>
                    <a:pt x="164" y="784"/>
                  </a:cubicBezTo>
                  <a:cubicBezTo>
                    <a:pt x="199" y="888"/>
                    <a:pt x="269" y="982"/>
                    <a:pt x="363" y="1046"/>
                  </a:cubicBezTo>
                  <a:cubicBezTo>
                    <a:pt x="304" y="1181"/>
                    <a:pt x="304" y="1181"/>
                    <a:pt x="304" y="1181"/>
                  </a:cubicBezTo>
                  <a:cubicBezTo>
                    <a:pt x="486" y="1262"/>
                    <a:pt x="486" y="1262"/>
                    <a:pt x="486" y="1262"/>
                  </a:cubicBezTo>
                  <a:cubicBezTo>
                    <a:pt x="544" y="1128"/>
                    <a:pt x="544" y="1128"/>
                    <a:pt x="544" y="1128"/>
                  </a:cubicBezTo>
                  <a:cubicBezTo>
                    <a:pt x="655" y="1151"/>
                    <a:pt x="767" y="1140"/>
                    <a:pt x="866" y="1093"/>
                  </a:cubicBezTo>
                  <a:cubicBezTo>
                    <a:pt x="954" y="1210"/>
                    <a:pt x="954" y="1210"/>
                    <a:pt x="954" y="1210"/>
                  </a:cubicBezTo>
                  <a:cubicBezTo>
                    <a:pt x="1112" y="1093"/>
                    <a:pt x="1112" y="1093"/>
                    <a:pt x="1112" y="1093"/>
                  </a:cubicBezTo>
                  <a:cubicBezTo>
                    <a:pt x="1030" y="976"/>
                    <a:pt x="1030" y="976"/>
                    <a:pt x="1030" y="976"/>
                  </a:cubicBezTo>
                  <a:cubicBezTo>
                    <a:pt x="1065" y="935"/>
                    <a:pt x="1094" y="888"/>
                    <a:pt x="1118" y="836"/>
                  </a:cubicBezTo>
                  <a:close/>
                  <a:moveTo>
                    <a:pt x="497" y="982"/>
                  </a:moveTo>
                  <a:lnTo>
                    <a:pt x="497" y="982"/>
                  </a:lnTo>
                  <a:cubicBezTo>
                    <a:pt x="304" y="894"/>
                    <a:pt x="217" y="672"/>
                    <a:pt x="304" y="479"/>
                  </a:cubicBezTo>
                  <a:cubicBezTo>
                    <a:pt x="386" y="286"/>
                    <a:pt x="614" y="199"/>
                    <a:pt x="808" y="280"/>
                  </a:cubicBezTo>
                  <a:cubicBezTo>
                    <a:pt x="1001" y="368"/>
                    <a:pt x="1088" y="591"/>
                    <a:pt x="1001" y="784"/>
                  </a:cubicBezTo>
                  <a:cubicBezTo>
                    <a:pt x="919" y="976"/>
                    <a:pt x="690" y="1064"/>
                    <a:pt x="497" y="982"/>
                  </a:cubicBezTo>
                  <a:close/>
                </a:path>
              </a:pathLst>
            </a:custGeom>
            <a:solidFill>
              <a:schemeClr val="accent1"/>
            </a:solidFill>
            <a:ln>
              <a:noFill/>
            </a:ln>
            <a:effectLst/>
          </p:spPr>
          <p:txBody>
            <a:bodyPr wrap="none" anchor="ctr"/>
            <a:lstStyle/>
            <a:p>
              <a:endParaRPr lang="en-US" sz="1050" dirty="0">
                <a:latin typeface="Calibri Light"/>
              </a:endParaRPr>
            </a:p>
          </p:txBody>
        </p:sp>
        <p:sp>
          <p:nvSpPr>
            <p:cNvPr id="187" name="Freeform 50">
              <a:extLst>
                <a:ext uri="{FF2B5EF4-FFF2-40B4-BE49-F238E27FC236}">
                  <a16:creationId xmlns:a16="http://schemas.microsoft.com/office/drawing/2014/main" id="{72918701-A4C6-43A7-B09A-F5E732B17F94}"/>
                </a:ext>
              </a:extLst>
            </p:cNvPr>
            <p:cNvSpPr>
              <a:spLocks noChangeArrowheads="1"/>
            </p:cNvSpPr>
            <p:nvPr/>
          </p:nvSpPr>
          <p:spPr bwMode="auto">
            <a:xfrm flipH="1">
              <a:off x="17701121" y="7118278"/>
              <a:ext cx="259334" cy="258980"/>
            </a:xfrm>
            <a:custGeom>
              <a:avLst/>
              <a:gdLst>
                <a:gd name="T0" fmla="*/ 356 w 357"/>
                <a:gd name="T1" fmla="*/ 164 h 358"/>
                <a:gd name="T2" fmla="*/ 351 w 357"/>
                <a:gd name="T3" fmla="*/ 111 h 358"/>
                <a:gd name="T4" fmla="*/ 333 w 357"/>
                <a:gd name="T5" fmla="*/ 87 h 358"/>
                <a:gd name="T6" fmla="*/ 193 w 357"/>
                <a:gd name="T7" fmla="*/ 0 h 358"/>
                <a:gd name="T8" fmla="*/ 169 w 357"/>
                <a:gd name="T9" fmla="*/ 0 h 358"/>
                <a:gd name="T10" fmla="*/ 29 w 357"/>
                <a:gd name="T11" fmla="*/ 87 h 358"/>
                <a:gd name="T12" fmla="*/ 23 w 357"/>
                <a:gd name="T13" fmla="*/ 93 h 358"/>
                <a:gd name="T14" fmla="*/ 17 w 357"/>
                <a:gd name="T15" fmla="*/ 111 h 358"/>
                <a:gd name="T16" fmla="*/ 0 w 357"/>
                <a:gd name="T17" fmla="*/ 164 h 358"/>
                <a:gd name="T18" fmla="*/ 5 w 357"/>
                <a:gd name="T19" fmla="*/ 187 h 358"/>
                <a:gd name="T20" fmla="*/ 11 w 357"/>
                <a:gd name="T21" fmla="*/ 240 h 358"/>
                <a:gd name="T22" fmla="*/ 23 w 357"/>
                <a:gd name="T23" fmla="*/ 263 h 358"/>
                <a:gd name="T24" fmla="*/ 169 w 357"/>
                <a:gd name="T25" fmla="*/ 357 h 358"/>
                <a:gd name="T26" fmla="*/ 193 w 357"/>
                <a:gd name="T27" fmla="*/ 357 h 358"/>
                <a:gd name="T28" fmla="*/ 333 w 357"/>
                <a:gd name="T29" fmla="*/ 263 h 358"/>
                <a:gd name="T30" fmla="*/ 339 w 357"/>
                <a:gd name="T31" fmla="*/ 257 h 358"/>
                <a:gd name="T32" fmla="*/ 345 w 357"/>
                <a:gd name="T33" fmla="*/ 240 h 358"/>
                <a:gd name="T34" fmla="*/ 356 w 357"/>
                <a:gd name="T35" fmla="*/ 187 h 358"/>
                <a:gd name="T36" fmla="*/ 117 w 357"/>
                <a:gd name="T37" fmla="*/ 41 h 358"/>
                <a:gd name="T38" fmla="*/ 87 w 357"/>
                <a:gd name="T39" fmla="*/ 87 h 358"/>
                <a:gd name="T40" fmla="*/ 117 w 357"/>
                <a:gd name="T41" fmla="*/ 41 h 358"/>
                <a:gd name="T42" fmla="*/ 41 w 357"/>
                <a:gd name="T43" fmla="*/ 111 h 358"/>
                <a:gd name="T44" fmla="*/ 76 w 357"/>
                <a:gd name="T45" fmla="*/ 164 h 358"/>
                <a:gd name="T46" fmla="*/ 41 w 357"/>
                <a:gd name="T47" fmla="*/ 111 h 358"/>
                <a:gd name="T48" fmla="*/ 41 w 357"/>
                <a:gd name="T49" fmla="*/ 240 h 358"/>
                <a:gd name="T50" fmla="*/ 76 w 357"/>
                <a:gd name="T51" fmla="*/ 187 h 358"/>
                <a:gd name="T52" fmla="*/ 41 w 357"/>
                <a:gd name="T53" fmla="*/ 240 h 358"/>
                <a:gd name="T54" fmla="*/ 52 w 357"/>
                <a:gd name="T55" fmla="*/ 263 h 358"/>
                <a:gd name="T56" fmla="*/ 117 w 357"/>
                <a:gd name="T57" fmla="*/ 316 h 358"/>
                <a:gd name="T58" fmla="*/ 169 w 357"/>
                <a:gd name="T59" fmla="*/ 327 h 358"/>
                <a:gd name="T60" fmla="*/ 117 w 357"/>
                <a:gd name="T61" fmla="*/ 263 h 358"/>
                <a:gd name="T62" fmla="*/ 169 w 357"/>
                <a:gd name="T63" fmla="*/ 327 h 358"/>
                <a:gd name="T64" fmla="*/ 169 w 357"/>
                <a:gd name="T65" fmla="*/ 240 h 358"/>
                <a:gd name="T66" fmla="*/ 99 w 357"/>
                <a:gd name="T67" fmla="*/ 187 h 358"/>
                <a:gd name="T68" fmla="*/ 169 w 357"/>
                <a:gd name="T69" fmla="*/ 240 h 358"/>
                <a:gd name="T70" fmla="*/ 169 w 357"/>
                <a:gd name="T71" fmla="*/ 164 h 358"/>
                <a:gd name="T72" fmla="*/ 111 w 357"/>
                <a:gd name="T73" fmla="*/ 111 h 358"/>
                <a:gd name="T74" fmla="*/ 169 w 357"/>
                <a:gd name="T75" fmla="*/ 164 h 358"/>
                <a:gd name="T76" fmla="*/ 169 w 357"/>
                <a:gd name="T77" fmla="*/ 87 h 358"/>
                <a:gd name="T78" fmla="*/ 169 w 357"/>
                <a:gd name="T79" fmla="*/ 23 h 358"/>
                <a:gd name="T80" fmla="*/ 304 w 357"/>
                <a:gd name="T81" fmla="*/ 87 h 358"/>
                <a:gd name="T82" fmla="*/ 269 w 357"/>
                <a:gd name="T83" fmla="*/ 87 h 358"/>
                <a:gd name="T84" fmla="*/ 304 w 357"/>
                <a:gd name="T85" fmla="*/ 87 h 358"/>
                <a:gd name="T86" fmla="*/ 193 w 357"/>
                <a:gd name="T87" fmla="*/ 23 h 358"/>
                <a:gd name="T88" fmla="*/ 193 w 357"/>
                <a:gd name="T89" fmla="*/ 87 h 358"/>
                <a:gd name="T90" fmla="*/ 193 w 357"/>
                <a:gd name="T91" fmla="*/ 111 h 358"/>
                <a:gd name="T92" fmla="*/ 251 w 357"/>
                <a:gd name="T93" fmla="*/ 111 h 358"/>
                <a:gd name="T94" fmla="*/ 193 w 357"/>
                <a:gd name="T95" fmla="*/ 164 h 358"/>
                <a:gd name="T96" fmla="*/ 193 w 357"/>
                <a:gd name="T97" fmla="*/ 187 h 358"/>
                <a:gd name="T98" fmla="*/ 263 w 357"/>
                <a:gd name="T99" fmla="*/ 187 h 358"/>
                <a:gd name="T100" fmla="*/ 193 w 357"/>
                <a:gd name="T101" fmla="*/ 240 h 358"/>
                <a:gd name="T102" fmla="*/ 193 w 357"/>
                <a:gd name="T103" fmla="*/ 327 h 358"/>
                <a:gd name="T104" fmla="*/ 193 w 357"/>
                <a:gd name="T105" fmla="*/ 263 h 358"/>
                <a:gd name="T106" fmla="*/ 193 w 357"/>
                <a:gd name="T107" fmla="*/ 327 h 358"/>
                <a:gd name="T108" fmla="*/ 245 w 357"/>
                <a:gd name="T109" fmla="*/ 316 h 358"/>
                <a:gd name="T110" fmla="*/ 304 w 357"/>
                <a:gd name="T111" fmla="*/ 263 h 358"/>
                <a:gd name="T112" fmla="*/ 321 w 357"/>
                <a:gd name="T113" fmla="*/ 240 h 358"/>
                <a:gd name="T114" fmla="*/ 280 w 357"/>
                <a:gd name="T115" fmla="*/ 240 h 358"/>
                <a:gd name="T116" fmla="*/ 333 w 357"/>
                <a:gd name="T117" fmla="*/ 187 h 358"/>
                <a:gd name="T118" fmla="*/ 286 w 357"/>
                <a:gd name="T119" fmla="*/ 164 h 358"/>
                <a:gd name="T120" fmla="*/ 280 w 357"/>
                <a:gd name="T121" fmla="*/ 111 h 358"/>
                <a:gd name="T122" fmla="*/ 333 w 357"/>
                <a:gd name="T123" fmla="*/ 16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7" h="358">
                  <a:moveTo>
                    <a:pt x="356" y="164"/>
                  </a:moveTo>
                  <a:lnTo>
                    <a:pt x="356" y="164"/>
                  </a:lnTo>
                  <a:cubicBezTo>
                    <a:pt x="356" y="146"/>
                    <a:pt x="351" y="128"/>
                    <a:pt x="345" y="111"/>
                  </a:cubicBezTo>
                  <a:cubicBezTo>
                    <a:pt x="351" y="111"/>
                    <a:pt x="351" y="111"/>
                    <a:pt x="351" y="111"/>
                  </a:cubicBezTo>
                  <a:cubicBezTo>
                    <a:pt x="339" y="93"/>
                    <a:pt x="339" y="93"/>
                    <a:pt x="339" y="93"/>
                  </a:cubicBezTo>
                  <a:cubicBezTo>
                    <a:pt x="333" y="87"/>
                    <a:pt x="333" y="87"/>
                    <a:pt x="333" y="87"/>
                  </a:cubicBezTo>
                  <a:lnTo>
                    <a:pt x="333" y="87"/>
                  </a:lnTo>
                  <a:cubicBezTo>
                    <a:pt x="304" y="35"/>
                    <a:pt x="251" y="5"/>
                    <a:pt x="193" y="0"/>
                  </a:cubicBezTo>
                  <a:lnTo>
                    <a:pt x="193" y="0"/>
                  </a:lnTo>
                  <a:cubicBezTo>
                    <a:pt x="169" y="0"/>
                    <a:pt x="169" y="0"/>
                    <a:pt x="169" y="0"/>
                  </a:cubicBezTo>
                  <a:lnTo>
                    <a:pt x="169" y="0"/>
                  </a:lnTo>
                  <a:cubicBezTo>
                    <a:pt x="111" y="5"/>
                    <a:pt x="58" y="35"/>
                    <a:pt x="29" y="87"/>
                  </a:cubicBezTo>
                  <a:cubicBezTo>
                    <a:pt x="23" y="87"/>
                    <a:pt x="23" y="87"/>
                    <a:pt x="23" y="87"/>
                  </a:cubicBezTo>
                  <a:cubicBezTo>
                    <a:pt x="23" y="93"/>
                    <a:pt x="23" y="93"/>
                    <a:pt x="23" y="93"/>
                  </a:cubicBezTo>
                  <a:cubicBezTo>
                    <a:pt x="11" y="111"/>
                    <a:pt x="11" y="111"/>
                    <a:pt x="11" y="111"/>
                  </a:cubicBezTo>
                  <a:cubicBezTo>
                    <a:pt x="17" y="111"/>
                    <a:pt x="17" y="111"/>
                    <a:pt x="17" y="111"/>
                  </a:cubicBezTo>
                  <a:cubicBezTo>
                    <a:pt x="5" y="128"/>
                    <a:pt x="5" y="146"/>
                    <a:pt x="5" y="164"/>
                  </a:cubicBezTo>
                  <a:cubicBezTo>
                    <a:pt x="0" y="164"/>
                    <a:pt x="0" y="164"/>
                    <a:pt x="0" y="164"/>
                  </a:cubicBezTo>
                  <a:cubicBezTo>
                    <a:pt x="0" y="187"/>
                    <a:pt x="0" y="187"/>
                    <a:pt x="0" y="187"/>
                  </a:cubicBezTo>
                  <a:cubicBezTo>
                    <a:pt x="5" y="187"/>
                    <a:pt x="5" y="187"/>
                    <a:pt x="5" y="187"/>
                  </a:cubicBezTo>
                  <a:cubicBezTo>
                    <a:pt x="5" y="205"/>
                    <a:pt x="5" y="228"/>
                    <a:pt x="17" y="240"/>
                  </a:cubicBezTo>
                  <a:cubicBezTo>
                    <a:pt x="11" y="240"/>
                    <a:pt x="11" y="240"/>
                    <a:pt x="11" y="240"/>
                  </a:cubicBezTo>
                  <a:cubicBezTo>
                    <a:pt x="23" y="257"/>
                    <a:pt x="23" y="257"/>
                    <a:pt x="23" y="257"/>
                  </a:cubicBezTo>
                  <a:cubicBezTo>
                    <a:pt x="23" y="263"/>
                    <a:pt x="23" y="263"/>
                    <a:pt x="23" y="263"/>
                  </a:cubicBezTo>
                  <a:cubicBezTo>
                    <a:pt x="29" y="263"/>
                    <a:pt x="29" y="263"/>
                    <a:pt x="29" y="263"/>
                  </a:cubicBezTo>
                  <a:cubicBezTo>
                    <a:pt x="58" y="316"/>
                    <a:pt x="111" y="351"/>
                    <a:pt x="169" y="357"/>
                  </a:cubicBezTo>
                  <a:lnTo>
                    <a:pt x="169" y="357"/>
                  </a:lnTo>
                  <a:cubicBezTo>
                    <a:pt x="193" y="357"/>
                    <a:pt x="193" y="357"/>
                    <a:pt x="193" y="357"/>
                  </a:cubicBezTo>
                  <a:lnTo>
                    <a:pt x="193" y="357"/>
                  </a:lnTo>
                  <a:cubicBezTo>
                    <a:pt x="251" y="351"/>
                    <a:pt x="304" y="316"/>
                    <a:pt x="333" y="263"/>
                  </a:cubicBezTo>
                  <a:lnTo>
                    <a:pt x="333" y="263"/>
                  </a:lnTo>
                  <a:cubicBezTo>
                    <a:pt x="339" y="257"/>
                    <a:pt x="339" y="257"/>
                    <a:pt x="339" y="257"/>
                  </a:cubicBezTo>
                  <a:cubicBezTo>
                    <a:pt x="351" y="240"/>
                    <a:pt x="351" y="240"/>
                    <a:pt x="351" y="240"/>
                  </a:cubicBezTo>
                  <a:cubicBezTo>
                    <a:pt x="345" y="240"/>
                    <a:pt x="345" y="240"/>
                    <a:pt x="345" y="240"/>
                  </a:cubicBezTo>
                  <a:cubicBezTo>
                    <a:pt x="351" y="228"/>
                    <a:pt x="356" y="205"/>
                    <a:pt x="356" y="187"/>
                  </a:cubicBezTo>
                  <a:lnTo>
                    <a:pt x="356" y="187"/>
                  </a:lnTo>
                  <a:cubicBezTo>
                    <a:pt x="356" y="164"/>
                    <a:pt x="356" y="164"/>
                    <a:pt x="356" y="164"/>
                  </a:cubicBezTo>
                  <a:close/>
                  <a:moveTo>
                    <a:pt x="117" y="41"/>
                  </a:moveTo>
                  <a:lnTo>
                    <a:pt x="117" y="41"/>
                  </a:lnTo>
                  <a:cubicBezTo>
                    <a:pt x="105" y="52"/>
                    <a:pt x="99" y="70"/>
                    <a:pt x="87" y="87"/>
                  </a:cubicBezTo>
                  <a:cubicBezTo>
                    <a:pt x="52" y="87"/>
                    <a:pt x="52" y="87"/>
                    <a:pt x="52" y="87"/>
                  </a:cubicBezTo>
                  <a:cubicBezTo>
                    <a:pt x="70" y="64"/>
                    <a:pt x="93" y="46"/>
                    <a:pt x="117" y="41"/>
                  </a:cubicBezTo>
                  <a:close/>
                  <a:moveTo>
                    <a:pt x="41" y="111"/>
                  </a:moveTo>
                  <a:lnTo>
                    <a:pt x="41" y="111"/>
                  </a:lnTo>
                  <a:cubicBezTo>
                    <a:pt x="82" y="111"/>
                    <a:pt x="82" y="111"/>
                    <a:pt x="82" y="111"/>
                  </a:cubicBezTo>
                  <a:cubicBezTo>
                    <a:pt x="82" y="128"/>
                    <a:pt x="76" y="146"/>
                    <a:pt x="76" y="164"/>
                  </a:cubicBezTo>
                  <a:cubicBezTo>
                    <a:pt x="29" y="164"/>
                    <a:pt x="29" y="164"/>
                    <a:pt x="29" y="164"/>
                  </a:cubicBezTo>
                  <a:cubicBezTo>
                    <a:pt x="29" y="146"/>
                    <a:pt x="35" y="128"/>
                    <a:pt x="41" y="111"/>
                  </a:cubicBezTo>
                  <a:close/>
                  <a:moveTo>
                    <a:pt x="41" y="240"/>
                  </a:moveTo>
                  <a:lnTo>
                    <a:pt x="41" y="240"/>
                  </a:lnTo>
                  <a:cubicBezTo>
                    <a:pt x="35" y="228"/>
                    <a:pt x="29" y="205"/>
                    <a:pt x="29" y="187"/>
                  </a:cubicBezTo>
                  <a:cubicBezTo>
                    <a:pt x="76" y="187"/>
                    <a:pt x="76" y="187"/>
                    <a:pt x="76" y="187"/>
                  </a:cubicBezTo>
                  <a:cubicBezTo>
                    <a:pt x="76" y="205"/>
                    <a:pt x="82" y="228"/>
                    <a:pt x="82" y="240"/>
                  </a:cubicBezTo>
                  <a:lnTo>
                    <a:pt x="41" y="240"/>
                  </a:lnTo>
                  <a:close/>
                  <a:moveTo>
                    <a:pt x="52" y="263"/>
                  </a:moveTo>
                  <a:lnTo>
                    <a:pt x="52" y="263"/>
                  </a:lnTo>
                  <a:cubicBezTo>
                    <a:pt x="87" y="263"/>
                    <a:pt x="87" y="263"/>
                    <a:pt x="87" y="263"/>
                  </a:cubicBezTo>
                  <a:cubicBezTo>
                    <a:pt x="99" y="286"/>
                    <a:pt x="105" y="304"/>
                    <a:pt x="117" y="316"/>
                  </a:cubicBezTo>
                  <a:cubicBezTo>
                    <a:pt x="93" y="304"/>
                    <a:pt x="70" y="286"/>
                    <a:pt x="52" y="263"/>
                  </a:cubicBezTo>
                  <a:close/>
                  <a:moveTo>
                    <a:pt x="169" y="327"/>
                  </a:moveTo>
                  <a:lnTo>
                    <a:pt x="169" y="327"/>
                  </a:lnTo>
                  <a:cubicBezTo>
                    <a:pt x="146" y="322"/>
                    <a:pt x="128" y="298"/>
                    <a:pt x="117" y="263"/>
                  </a:cubicBezTo>
                  <a:cubicBezTo>
                    <a:pt x="169" y="263"/>
                    <a:pt x="169" y="263"/>
                    <a:pt x="169" y="263"/>
                  </a:cubicBezTo>
                  <a:lnTo>
                    <a:pt x="169" y="327"/>
                  </a:lnTo>
                  <a:close/>
                  <a:moveTo>
                    <a:pt x="169" y="240"/>
                  </a:moveTo>
                  <a:lnTo>
                    <a:pt x="169" y="240"/>
                  </a:lnTo>
                  <a:cubicBezTo>
                    <a:pt x="111" y="240"/>
                    <a:pt x="111" y="240"/>
                    <a:pt x="111" y="240"/>
                  </a:cubicBezTo>
                  <a:cubicBezTo>
                    <a:pt x="105" y="228"/>
                    <a:pt x="99" y="205"/>
                    <a:pt x="99" y="187"/>
                  </a:cubicBezTo>
                  <a:cubicBezTo>
                    <a:pt x="169" y="187"/>
                    <a:pt x="169" y="187"/>
                    <a:pt x="169" y="187"/>
                  </a:cubicBezTo>
                  <a:lnTo>
                    <a:pt x="169" y="240"/>
                  </a:lnTo>
                  <a:close/>
                  <a:moveTo>
                    <a:pt x="169" y="164"/>
                  </a:moveTo>
                  <a:lnTo>
                    <a:pt x="169" y="164"/>
                  </a:lnTo>
                  <a:cubicBezTo>
                    <a:pt x="99" y="164"/>
                    <a:pt x="99" y="164"/>
                    <a:pt x="99" y="164"/>
                  </a:cubicBezTo>
                  <a:cubicBezTo>
                    <a:pt x="99" y="146"/>
                    <a:pt x="105" y="128"/>
                    <a:pt x="111" y="111"/>
                  </a:cubicBezTo>
                  <a:cubicBezTo>
                    <a:pt x="169" y="111"/>
                    <a:pt x="169" y="111"/>
                    <a:pt x="169" y="111"/>
                  </a:cubicBezTo>
                  <a:lnTo>
                    <a:pt x="169" y="164"/>
                  </a:lnTo>
                  <a:close/>
                  <a:moveTo>
                    <a:pt x="169" y="87"/>
                  </a:moveTo>
                  <a:lnTo>
                    <a:pt x="169" y="87"/>
                  </a:lnTo>
                  <a:cubicBezTo>
                    <a:pt x="117" y="87"/>
                    <a:pt x="117" y="87"/>
                    <a:pt x="117" y="87"/>
                  </a:cubicBezTo>
                  <a:cubicBezTo>
                    <a:pt x="128" y="52"/>
                    <a:pt x="146" y="29"/>
                    <a:pt x="169" y="23"/>
                  </a:cubicBezTo>
                  <a:lnTo>
                    <a:pt x="169" y="87"/>
                  </a:lnTo>
                  <a:close/>
                  <a:moveTo>
                    <a:pt x="304" y="87"/>
                  </a:moveTo>
                  <a:lnTo>
                    <a:pt x="304" y="87"/>
                  </a:lnTo>
                  <a:cubicBezTo>
                    <a:pt x="269" y="87"/>
                    <a:pt x="269" y="87"/>
                    <a:pt x="269" y="87"/>
                  </a:cubicBezTo>
                  <a:cubicBezTo>
                    <a:pt x="263" y="70"/>
                    <a:pt x="257" y="52"/>
                    <a:pt x="245" y="41"/>
                  </a:cubicBezTo>
                  <a:cubicBezTo>
                    <a:pt x="269" y="46"/>
                    <a:pt x="292" y="64"/>
                    <a:pt x="304" y="87"/>
                  </a:cubicBezTo>
                  <a:close/>
                  <a:moveTo>
                    <a:pt x="193" y="23"/>
                  </a:moveTo>
                  <a:lnTo>
                    <a:pt x="193" y="23"/>
                  </a:lnTo>
                  <a:cubicBezTo>
                    <a:pt x="216" y="29"/>
                    <a:pt x="234" y="52"/>
                    <a:pt x="245" y="87"/>
                  </a:cubicBezTo>
                  <a:cubicBezTo>
                    <a:pt x="193" y="87"/>
                    <a:pt x="193" y="87"/>
                    <a:pt x="193" y="87"/>
                  </a:cubicBezTo>
                  <a:lnTo>
                    <a:pt x="193" y="23"/>
                  </a:lnTo>
                  <a:close/>
                  <a:moveTo>
                    <a:pt x="193" y="111"/>
                  </a:moveTo>
                  <a:lnTo>
                    <a:pt x="193" y="111"/>
                  </a:lnTo>
                  <a:cubicBezTo>
                    <a:pt x="251" y="111"/>
                    <a:pt x="251" y="111"/>
                    <a:pt x="251" y="111"/>
                  </a:cubicBezTo>
                  <a:cubicBezTo>
                    <a:pt x="257" y="128"/>
                    <a:pt x="257" y="146"/>
                    <a:pt x="263" y="164"/>
                  </a:cubicBezTo>
                  <a:cubicBezTo>
                    <a:pt x="193" y="164"/>
                    <a:pt x="193" y="164"/>
                    <a:pt x="193" y="164"/>
                  </a:cubicBezTo>
                  <a:lnTo>
                    <a:pt x="193" y="111"/>
                  </a:lnTo>
                  <a:close/>
                  <a:moveTo>
                    <a:pt x="193" y="187"/>
                  </a:moveTo>
                  <a:lnTo>
                    <a:pt x="193" y="187"/>
                  </a:lnTo>
                  <a:cubicBezTo>
                    <a:pt x="263" y="187"/>
                    <a:pt x="263" y="187"/>
                    <a:pt x="263" y="187"/>
                  </a:cubicBezTo>
                  <a:cubicBezTo>
                    <a:pt x="257" y="205"/>
                    <a:pt x="257" y="228"/>
                    <a:pt x="251" y="240"/>
                  </a:cubicBezTo>
                  <a:cubicBezTo>
                    <a:pt x="193" y="240"/>
                    <a:pt x="193" y="240"/>
                    <a:pt x="193" y="240"/>
                  </a:cubicBezTo>
                  <a:lnTo>
                    <a:pt x="193" y="187"/>
                  </a:lnTo>
                  <a:close/>
                  <a:moveTo>
                    <a:pt x="193" y="327"/>
                  </a:moveTo>
                  <a:lnTo>
                    <a:pt x="193" y="327"/>
                  </a:lnTo>
                  <a:cubicBezTo>
                    <a:pt x="193" y="263"/>
                    <a:pt x="193" y="263"/>
                    <a:pt x="193" y="263"/>
                  </a:cubicBezTo>
                  <a:cubicBezTo>
                    <a:pt x="245" y="263"/>
                    <a:pt x="245" y="263"/>
                    <a:pt x="245" y="263"/>
                  </a:cubicBezTo>
                  <a:cubicBezTo>
                    <a:pt x="234" y="298"/>
                    <a:pt x="216" y="322"/>
                    <a:pt x="193" y="327"/>
                  </a:cubicBezTo>
                  <a:close/>
                  <a:moveTo>
                    <a:pt x="245" y="316"/>
                  </a:moveTo>
                  <a:lnTo>
                    <a:pt x="245" y="316"/>
                  </a:lnTo>
                  <a:cubicBezTo>
                    <a:pt x="257" y="304"/>
                    <a:pt x="263" y="286"/>
                    <a:pt x="269" y="263"/>
                  </a:cubicBezTo>
                  <a:cubicBezTo>
                    <a:pt x="304" y="263"/>
                    <a:pt x="304" y="263"/>
                    <a:pt x="304" y="263"/>
                  </a:cubicBezTo>
                  <a:cubicBezTo>
                    <a:pt x="292" y="286"/>
                    <a:pt x="269" y="304"/>
                    <a:pt x="245" y="316"/>
                  </a:cubicBezTo>
                  <a:close/>
                  <a:moveTo>
                    <a:pt x="321" y="240"/>
                  </a:moveTo>
                  <a:lnTo>
                    <a:pt x="321" y="240"/>
                  </a:lnTo>
                  <a:cubicBezTo>
                    <a:pt x="280" y="240"/>
                    <a:pt x="280" y="240"/>
                    <a:pt x="280" y="240"/>
                  </a:cubicBezTo>
                  <a:cubicBezTo>
                    <a:pt x="280" y="228"/>
                    <a:pt x="286" y="205"/>
                    <a:pt x="286" y="187"/>
                  </a:cubicBezTo>
                  <a:cubicBezTo>
                    <a:pt x="333" y="187"/>
                    <a:pt x="333" y="187"/>
                    <a:pt x="333" y="187"/>
                  </a:cubicBezTo>
                  <a:cubicBezTo>
                    <a:pt x="333" y="205"/>
                    <a:pt x="327" y="228"/>
                    <a:pt x="321" y="240"/>
                  </a:cubicBezTo>
                  <a:close/>
                  <a:moveTo>
                    <a:pt x="286" y="164"/>
                  </a:moveTo>
                  <a:lnTo>
                    <a:pt x="286" y="164"/>
                  </a:lnTo>
                  <a:cubicBezTo>
                    <a:pt x="286" y="146"/>
                    <a:pt x="280" y="128"/>
                    <a:pt x="280" y="111"/>
                  </a:cubicBezTo>
                  <a:cubicBezTo>
                    <a:pt x="321" y="111"/>
                    <a:pt x="321" y="111"/>
                    <a:pt x="321" y="111"/>
                  </a:cubicBezTo>
                  <a:cubicBezTo>
                    <a:pt x="327" y="128"/>
                    <a:pt x="333" y="146"/>
                    <a:pt x="333" y="164"/>
                  </a:cubicBezTo>
                  <a:lnTo>
                    <a:pt x="286" y="164"/>
                  </a:lnTo>
                  <a:close/>
                </a:path>
              </a:pathLst>
            </a:custGeom>
            <a:solidFill>
              <a:schemeClr val="accent4"/>
            </a:solidFill>
            <a:ln>
              <a:noFill/>
            </a:ln>
            <a:effectLst/>
          </p:spPr>
          <p:txBody>
            <a:bodyPr wrap="none" anchor="ctr"/>
            <a:lstStyle/>
            <a:p>
              <a:endParaRPr lang="en-US" sz="1050" dirty="0">
                <a:latin typeface="Calibri Light"/>
              </a:endParaRPr>
            </a:p>
          </p:txBody>
        </p:sp>
        <p:sp>
          <p:nvSpPr>
            <p:cNvPr id="188" name="Freeform 51">
              <a:extLst>
                <a:ext uri="{FF2B5EF4-FFF2-40B4-BE49-F238E27FC236}">
                  <a16:creationId xmlns:a16="http://schemas.microsoft.com/office/drawing/2014/main" id="{D917D5FF-B4C8-4023-9694-42B73BAC8C2C}"/>
                </a:ext>
              </a:extLst>
            </p:cNvPr>
            <p:cNvSpPr>
              <a:spLocks noChangeArrowheads="1"/>
            </p:cNvSpPr>
            <p:nvPr/>
          </p:nvSpPr>
          <p:spPr bwMode="auto">
            <a:xfrm flipH="1">
              <a:off x="13934290" y="8688340"/>
              <a:ext cx="259334" cy="258980"/>
            </a:xfrm>
            <a:custGeom>
              <a:avLst/>
              <a:gdLst>
                <a:gd name="T0" fmla="*/ 357 w 358"/>
                <a:gd name="T1" fmla="*/ 169 h 357"/>
                <a:gd name="T2" fmla="*/ 345 w 358"/>
                <a:gd name="T3" fmla="*/ 111 h 357"/>
                <a:gd name="T4" fmla="*/ 334 w 358"/>
                <a:gd name="T5" fmla="*/ 88 h 357"/>
                <a:gd name="T6" fmla="*/ 187 w 358"/>
                <a:gd name="T7" fmla="*/ 0 h 357"/>
                <a:gd name="T8" fmla="*/ 164 w 358"/>
                <a:gd name="T9" fmla="*/ 0 h 357"/>
                <a:gd name="T10" fmla="*/ 24 w 358"/>
                <a:gd name="T11" fmla="*/ 88 h 357"/>
                <a:gd name="T12" fmla="*/ 18 w 358"/>
                <a:gd name="T13" fmla="*/ 100 h 357"/>
                <a:gd name="T14" fmla="*/ 12 w 358"/>
                <a:gd name="T15" fmla="*/ 111 h 357"/>
                <a:gd name="T16" fmla="*/ 0 w 358"/>
                <a:gd name="T17" fmla="*/ 169 h 357"/>
                <a:gd name="T18" fmla="*/ 0 w 358"/>
                <a:gd name="T19" fmla="*/ 192 h 357"/>
                <a:gd name="T20" fmla="*/ 12 w 358"/>
                <a:gd name="T21" fmla="*/ 245 h 357"/>
                <a:gd name="T22" fmla="*/ 24 w 358"/>
                <a:gd name="T23" fmla="*/ 268 h 357"/>
                <a:gd name="T24" fmla="*/ 164 w 358"/>
                <a:gd name="T25" fmla="*/ 356 h 357"/>
                <a:gd name="T26" fmla="*/ 187 w 358"/>
                <a:gd name="T27" fmla="*/ 356 h 357"/>
                <a:gd name="T28" fmla="*/ 334 w 358"/>
                <a:gd name="T29" fmla="*/ 268 h 357"/>
                <a:gd name="T30" fmla="*/ 334 w 358"/>
                <a:gd name="T31" fmla="*/ 263 h 357"/>
                <a:gd name="T32" fmla="*/ 345 w 358"/>
                <a:gd name="T33" fmla="*/ 245 h 357"/>
                <a:gd name="T34" fmla="*/ 357 w 358"/>
                <a:gd name="T35" fmla="*/ 192 h 357"/>
                <a:gd name="T36" fmla="*/ 111 w 358"/>
                <a:gd name="T37" fmla="*/ 41 h 357"/>
                <a:gd name="T38" fmla="*/ 88 w 358"/>
                <a:gd name="T39" fmla="*/ 88 h 357"/>
                <a:gd name="T40" fmla="*/ 111 w 358"/>
                <a:gd name="T41" fmla="*/ 41 h 357"/>
                <a:gd name="T42" fmla="*/ 35 w 358"/>
                <a:gd name="T43" fmla="*/ 111 h 357"/>
                <a:gd name="T44" fmla="*/ 70 w 358"/>
                <a:gd name="T45" fmla="*/ 169 h 357"/>
                <a:gd name="T46" fmla="*/ 35 w 358"/>
                <a:gd name="T47" fmla="*/ 111 h 357"/>
                <a:gd name="T48" fmla="*/ 35 w 358"/>
                <a:gd name="T49" fmla="*/ 245 h 357"/>
                <a:gd name="T50" fmla="*/ 70 w 358"/>
                <a:gd name="T51" fmla="*/ 192 h 357"/>
                <a:gd name="T52" fmla="*/ 35 w 358"/>
                <a:gd name="T53" fmla="*/ 245 h 357"/>
                <a:gd name="T54" fmla="*/ 53 w 358"/>
                <a:gd name="T55" fmla="*/ 268 h 357"/>
                <a:gd name="T56" fmla="*/ 111 w 358"/>
                <a:gd name="T57" fmla="*/ 315 h 357"/>
                <a:gd name="T58" fmla="*/ 164 w 358"/>
                <a:gd name="T59" fmla="*/ 333 h 357"/>
                <a:gd name="T60" fmla="*/ 111 w 358"/>
                <a:gd name="T61" fmla="*/ 268 h 357"/>
                <a:gd name="T62" fmla="*/ 164 w 358"/>
                <a:gd name="T63" fmla="*/ 333 h 357"/>
                <a:gd name="T64" fmla="*/ 164 w 358"/>
                <a:gd name="T65" fmla="*/ 245 h 357"/>
                <a:gd name="T66" fmla="*/ 100 w 358"/>
                <a:gd name="T67" fmla="*/ 192 h 357"/>
                <a:gd name="T68" fmla="*/ 164 w 358"/>
                <a:gd name="T69" fmla="*/ 245 h 357"/>
                <a:gd name="T70" fmla="*/ 164 w 358"/>
                <a:gd name="T71" fmla="*/ 169 h 357"/>
                <a:gd name="T72" fmla="*/ 106 w 358"/>
                <a:gd name="T73" fmla="*/ 111 h 357"/>
                <a:gd name="T74" fmla="*/ 164 w 358"/>
                <a:gd name="T75" fmla="*/ 169 h 357"/>
                <a:gd name="T76" fmla="*/ 164 w 358"/>
                <a:gd name="T77" fmla="*/ 88 h 357"/>
                <a:gd name="T78" fmla="*/ 164 w 358"/>
                <a:gd name="T79" fmla="*/ 24 h 357"/>
                <a:gd name="T80" fmla="*/ 304 w 358"/>
                <a:gd name="T81" fmla="*/ 88 h 357"/>
                <a:gd name="T82" fmla="*/ 269 w 358"/>
                <a:gd name="T83" fmla="*/ 88 h 357"/>
                <a:gd name="T84" fmla="*/ 304 w 358"/>
                <a:gd name="T85" fmla="*/ 88 h 357"/>
                <a:gd name="T86" fmla="*/ 187 w 358"/>
                <a:gd name="T87" fmla="*/ 24 h 357"/>
                <a:gd name="T88" fmla="*/ 187 w 358"/>
                <a:gd name="T89" fmla="*/ 88 h 357"/>
                <a:gd name="T90" fmla="*/ 187 w 358"/>
                <a:gd name="T91" fmla="*/ 111 h 357"/>
                <a:gd name="T92" fmla="*/ 252 w 358"/>
                <a:gd name="T93" fmla="*/ 111 h 357"/>
                <a:gd name="T94" fmla="*/ 187 w 358"/>
                <a:gd name="T95" fmla="*/ 169 h 357"/>
                <a:gd name="T96" fmla="*/ 187 w 358"/>
                <a:gd name="T97" fmla="*/ 192 h 357"/>
                <a:gd name="T98" fmla="*/ 258 w 358"/>
                <a:gd name="T99" fmla="*/ 192 h 357"/>
                <a:gd name="T100" fmla="*/ 187 w 358"/>
                <a:gd name="T101" fmla="*/ 245 h 357"/>
                <a:gd name="T102" fmla="*/ 187 w 358"/>
                <a:gd name="T103" fmla="*/ 333 h 357"/>
                <a:gd name="T104" fmla="*/ 187 w 358"/>
                <a:gd name="T105" fmla="*/ 268 h 357"/>
                <a:gd name="T106" fmla="*/ 187 w 358"/>
                <a:gd name="T107" fmla="*/ 333 h 357"/>
                <a:gd name="T108" fmla="*/ 240 w 358"/>
                <a:gd name="T109" fmla="*/ 315 h 357"/>
                <a:gd name="T110" fmla="*/ 304 w 358"/>
                <a:gd name="T111" fmla="*/ 268 h 357"/>
                <a:gd name="T112" fmla="*/ 316 w 358"/>
                <a:gd name="T113" fmla="*/ 245 h 357"/>
                <a:gd name="T114" fmla="*/ 275 w 358"/>
                <a:gd name="T115" fmla="*/ 245 h 357"/>
                <a:gd name="T116" fmla="*/ 334 w 358"/>
                <a:gd name="T117" fmla="*/ 192 h 357"/>
                <a:gd name="T118" fmla="*/ 281 w 358"/>
                <a:gd name="T119" fmla="*/ 169 h 357"/>
                <a:gd name="T120" fmla="*/ 275 w 358"/>
                <a:gd name="T121" fmla="*/ 111 h 357"/>
                <a:gd name="T122" fmla="*/ 334 w 358"/>
                <a:gd name="T123" fmla="*/ 16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8" h="357">
                  <a:moveTo>
                    <a:pt x="357" y="169"/>
                  </a:moveTo>
                  <a:lnTo>
                    <a:pt x="357" y="169"/>
                  </a:lnTo>
                  <a:cubicBezTo>
                    <a:pt x="351" y="146"/>
                    <a:pt x="351" y="129"/>
                    <a:pt x="345" y="111"/>
                  </a:cubicBezTo>
                  <a:lnTo>
                    <a:pt x="345" y="111"/>
                  </a:lnTo>
                  <a:cubicBezTo>
                    <a:pt x="334" y="100"/>
                    <a:pt x="334" y="100"/>
                    <a:pt x="334" y="100"/>
                  </a:cubicBezTo>
                  <a:cubicBezTo>
                    <a:pt x="334" y="88"/>
                    <a:pt x="334" y="88"/>
                    <a:pt x="334" y="88"/>
                  </a:cubicBezTo>
                  <a:lnTo>
                    <a:pt x="334" y="88"/>
                  </a:lnTo>
                  <a:cubicBezTo>
                    <a:pt x="304" y="41"/>
                    <a:pt x="246" y="6"/>
                    <a:pt x="187" y="0"/>
                  </a:cubicBezTo>
                  <a:lnTo>
                    <a:pt x="187" y="0"/>
                  </a:lnTo>
                  <a:cubicBezTo>
                    <a:pt x="164" y="0"/>
                    <a:pt x="164" y="0"/>
                    <a:pt x="164" y="0"/>
                  </a:cubicBezTo>
                  <a:lnTo>
                    <a:pt x="164" y="0"/>
                  </a:lnTo>
                  <a:cubicBezTo>
                    <a:pt x="106" y="6"/>
                    <a:pt x="53" y="41"/>
                    <a:pt x="24" y="88"/>
                  </a:cubicBezTo>
                  <a:lnTo>
                    <a:pt x="24" y="88"/>
                  </a:lnTo>
                  <a:cubicBezTo>
                    <a:pt x="18" y="100"/>
                    <a:pt x="18" y="100"/>
                    <a:pt x="18" y="100"/>
                  </a:cubicBezTo>
                  <a:cubicBezTo>
                    <a:pt x="12" y="111"/>
                    <a:pt x="12" y="111"/>
                    <a:pt x="12" y="111"/>
                  </a:cubicBezTo>
                  <a:lnTo>
                    <a:pt x="12" y="111"/>
                  </a:lnTo>
                  <a:cubicBezTo>
                    <a:pt x="6" y="129"/>
                    <a:pt x="0" y="146"/>
                    <a:pt x="0" y="169"/>
                  </a:cubicBezTo>
                  <a:lnTo>
                    <a:pt x="0" y="169"/>
                  </a:lnTo>
                  <a:cubicBezTo>
                    <a:pt x="0" y="192"/>
                    <a:pt x="0" y="192"/>
                    <a:pt x="0" y="192"/>
                  </a:cubicBezTo>
                  <a:lnTo>
                    <a:pt x="0" y="192"/>
                  </a:lnTo>
                  <a:cubicBezTo>
                    <a:pt x="0" y="210"/>
                    <a:pt x="6" y="227"/>
                    <a:pt x="12" y="245"/>
                  </a:cubicBezTo>
                  <a:lnTo>
                    <a:pt x="12" y="245"/>
                  </a:lnTo>
                  <a:cubicBezTo>
                    <a:pt x="18" y="263"/>
                    <a:pt x="18" y="263"/>
                    <a:pt x="18" y="263"/>
                  </a:cubicBezTo>
                  <a:cubicBezTo>
                    <a:pt x="24" y="268"/>
                    <a:pt x="24" y="268"/>
                    <a:pt x="24" y="268"/>
                  </a:cubicBezTo>
                  <a:lnTo>
                    <a:pt x="24" y="268"/>
                  </a:lnTo>
                  <a:cubicBezTo>
                    <a:pt x="53" y="321"/>
                    <a:pt x="106" y="350"/>
                    <a:pt x="164" y="356"/>
                  </a:cubicBezTo>
                  <a:lnTo>
                    <a:pt x="164" y="356"/>
                  </a:lnTo>
                  <a:cubicBezTo>
                    <a:pt x="187" y="356"/>
                    <a:pt x="187" y="356"/>
                    <a:pt x="187" y="356"/>
                  </a:cubicBezTo>
                  <a:lnTo>
                    <a:pt x="187" y="356"/>
                  </a:lnTo>
                  <a:cubicBezTo>
                    <a:pt x="246" y="350"/>
                    <a:pt x="304" y="321"/>
                    <a:pt x="334" y="268"/>
                  </a:cubicBezTo>
                  <a:lnTo>
                    <a:pt x="334" y="268"/>
                  </a:lnTo>
                  <a:cubicBezTo>
                    <a:pt x="334" y="263"/>
                    <a:pt x="334" y="263"/>
                    <a:pt x="334" y="263"/>
                  </a:cubicBezTo>
                  <a:cubicBezTo>
                    <a:pt x="345" y="245"/>
                    <a:pt x="345" y="245"/>
                    <a:pt x="345" y="245"/>
                  </a:cubicBezTo>
                  <a:lnTo>
                    <a:pt x="345" y="245"/>
                  </a:lnTo>
                  <a:cubicBezTo>
                    <a:pt x="351" y="227"/>
                    <a:pt x="351" y="210"/>
                    <a:pt x="357" y="192"/>
                  </a:cubicBezTo>
                  <a:lnTo>
                    <a:pt x="357" y="192"/>
                  </a:lnTo>
                  <a:cubicBezTo>
                    <a:pt x="357" y="169"/>
                    <a:pt x="357" y="169"/>
                    <a:pt x="357" y="169"/>
                  </a:cubicBezTo>
                  <a:close/>
                  <a:moveTo>
                    <a:pt x="111" y="41"/>
                  </a:moveTo>
                  <a:lnTo>
                    <a:pt x="111" y="41"/>
                  </a:lnTo>
                  <a:cubicBezTo>
                    <a:pt x="100" y="53"/>
                    <a:pt x="94" y="70"/>
                    <a:pt x="88" y="88"/>
                  </a:cubicBezTo>
                  <a:cubicBezTo>
                    <a:pt x="53" y="88"/>
                    <a:pt x="53" y="88"/>
                    <a:pt x="53" y="88"/>
                  </a:cubicBezTo>
                  <a:cubicBezTo>
                    <a:pt x="65" y="70"/>
                    <a:pt x="88" y="53"/>
                    <a:pt x="111" y="41"/>
                  </a:cubicBezTo>
                  <a:close/>
                  <a:moveTo>
                    <a:pt x="35" y="111"/>
                  </a:moveTo>
                  <a:lnTo>
                    <a:pt x="35" y="111"/>
                  </a:lnTo>
                  <a:cubicBezTo>
                    <a:pt x="82" y="111"/>
                    <a:pt x="82" y="111"/>
                    <a:pt x="82" y="111"/>
                  </a:cubicBezTo>
                  <a:cubicBezTo>
                    <a:pt x="76" y="129"/>
                    <a:pt x="76" y="146"/>
                    <a:pt x="70" y="169"/>
                  </a:cubicBezTo>
                  <a:cubicBezTo>
                    <a:pt x="24" y="169"/>
                    <a:pt x="24" y="169"/>
                    <a:pt x="24" y="169"/>
                  </a:cubicBezTo>
                  <a:cubicBezTo>
                    <a:pt x="24" y="146"/>
                    <a:pt x="29" y="129"/>
                    <a:pt x="35" y="111"/>
                  </a:cubicBezTo>
                  <a:close/>
                  <a:moveTo>
                    <a:pt x="35" y="245"/>
                  </a:moveTo>
                  <a:lnTo>
                    <a:pt x="35" y="245"/>
                  </a:lnTo>
                  <a:cubicBezTo>
                    <a:pt x="29" y="227"/>
                    <a:pt x="24" y="210"/>
                    <a:pt x="24" y="192"/>
                  </a:cubicBezTo>
                  <a:cubicBezTo>
                    <a:pt x="70" y="192"/>
                    <a:pt x="70" y="192"/>
                    <a:pt x="70" y="192"/>
                  </a:cubicBezTo>
                  <a:cubicBezTo>
                    <a:pt x="76" y="210"/>
                    <a:pt x="76" y="227"/>
                    <a:pt x="82" y="245"/>
                  </a:cubicBezTo>
                  <a:lnTo>
                    <a:pt x="35" y="245"/>
                  </a:lnTo>
                  <a:close/>
                  <a:moveTo>
                    <a:pt x="53" y="268"/>
                  </a:moveTo>
                  <a:lnTo>
                    <a:pt x="53" y="268"/>
                  </a:lnTo>
                  <a:cubicBezTo>
                    <a:pt x="88" y="268"/>
                    <a:pt x="88" y="268"/>
                    <a:pt x="88" y="268"/>
                  </a:cubicBezTo>
                  <a:cubicBezTo>
                    <a:pt x="94" y="286"/>
                    <a:pt x="100" y="304"/>
                    <a:pt x="111" y="315"/>
                  </a:cubicBezTo>
                  <a:cubicBezTo>
                    <a:pt x="88" y="304"/>
                    <a:pt x="65" y="286"/>
                    <a:pt x="53" y="268"/>
                  </a:cubicBezTo>
                  <a:close/>
                  <a:moveTo>
                    <a:pt x="164" y="333"/>
                  </a:moveTo>
                  <a:lnTo>
                    <a:pt x="164" y="333"/>
                  </a:lnTo>
                  <a:cubicBezTo>
                    <a:pt x="146" y="321"/>
                    <a:pt x="123" y="304"/>
                    <a:pt x="111" y="268"/>
                  </a:cubicBezTo>
                  <a:cubicBezTo>
                    <a:pt x="164" y="268"/>
                    <a:pt x="164" y="268"/>
                    <a:pt x="164" y="268"/>
                  </a:cubicBezTo>
                  <a:lnTo>
                    <a:pt x="164" y="333"/>
                  </a:lnTo>
                  <a:close/>
                  <a:moveTo>
                    <a:pt x="164" y="245"/>
                  </a:moveTo>
                  <a:lnTo>
                    <a:pt x="164" y="245"/>
                  </a:lnTo>
                  <a:cubicBezTo>
                    <a:pt x="106" y="245"/>
                    <a:pt x="106" y="245"/>
                    <a:pt x="106" y="245"/>
                  </a:cubicBezTo>
                  <a:cubicBezTo>
                    <a:pt x="100" y="227"/>
                    <a:pt x="100" y="210"/>
                    <a:pt x="100" y="192"/>
                  </a:cubicBezTo>
                  <a:cubicBezTo>
                    <a:pt x="164" y="192"/>
                    <a:pt x="164" y="192"/>
                    <a:pt x="164" y="192"/>
                  </a:cubicBezTo>
                  <a:lnTo>
                    <a:pt x="164" y="245"/>
                  </a:lnTo>
                  <a:close/>
                  <a:moveTo>
                    <a:pt x="164" y="169"/>
                  </a:moveTo>
                  <a:lnTo>
                    <a:pt x="164" y="169"/>
                  </a:lnTo>
                  <a:cubicBezTo>
                    <a:pt x="100" y="169"/>
                    <a:pt x="100" y="169"/>
                    <a:pt x="100" y="169"/>
                  </a:cubicBezTo>
                  <a:cubicBezTo>
                    <a:pt x="100" y="146"/>
                    <a:pt x="100" y="129"/>
                    <a:pt x="106" y="111"/>
                  </a:cubicBezTo>
                  <a:cubicBezTo>
                    <a:pt x="164" y="111"/>
                    <a:pt x="164" y="111"/>
                    <a:pt x="164" y="111"/>
                  </a:cubicBezTo>
                  <a:lnTo>
                    <a:pt x="164" y="169"/>
                  </a:lnTo>
                  <a:close/>
                  <a:moveTo>
                    <a:pt x="164" y="88"/>
                  </a:moveTo>
                  <a:lnTo>
                    <a:pt x="164" y="88"/>
                  </a:lnTo>
                  <a:cubicBezTo>
                    <a:pt x="111" y="88"/>
                    <a:pt x="111" y="88"/>
                    <a:pt x="111" y="88"/>
                  </a:cubicBezTo>
                  <a:cubicBezTo>
                    <a:pt x="123" y="59"/>
                    <a:pt x="146" y="35"/>
                    <a:pt x="164" y="24"/>
                  </a:cubicBezTo>
                  <a:lnTo>
                    <a:pt x="164" y="88"/>
                  </a:lnTo>
                  <a:close/>
                  <a:moveTo>
                    <a:pt x="304" y="88"/>
                  </a:moveTo>
                  <a:lnTo>
                    <a:pt x="304" y="88"/>
                  </a:lnTo>
                  <a:cubicBezTo>
                    <a:pt x="269" y="88"/>
                    <a:pt x="269" y="88"/>
                    <a:pt x="269" y="88"/>
                  </a:cubicBezTo>
                  <a:cubicBezTo>
                    <a:pt x="263" y="70"/>
                    <a:pt x="252" y="53"/>
                    <a:pt x="240" y="41"/>
                  </a:cubicBezTo>
                  <a:cubicBezTo>
                    <a:pt x="269" y="53"/>
                    <a:pt x="287" y="70"/>
                    <a:pt x="304" y="88"/>
                  </a:cubicBezTo>
                  <a:close/>
                  <a:moveTo>
                    <a:pt x="187" y="24"/>
                  </a:moveTo>
                  <a:lnTo>
                    <a:pt x="187" y="24"/>
                  </a:lnTo>
                  <a:cubicBezTo>
                    <a:pt x="211" y="35"/>
                    <a:pt x="228" y="59"/>
                    <a:pt x="240" y="88"/>
                  </a:cubicBezTo>
                  <a:cubicBezTo>
                    <a:pt x="187" y="88"/>
                    <a:pt x="187" y="88"/>
                    <a:pt x="187" y="88"/>
                  </a:cubicBezTo>
                  <a:lnTo>
                    <a:pt x="187" y="24"/>
                  </a:lnTo>
                  <a:close/>
                  <a:moveTo>
                    <a:pt x="187" y="111"/>
                  </a:moveTo>
                  <a:lnTo>
                    <a:pt x="187" y="111"/>
                  </a:lnTo>
                  <a:cubicBezTo>
                    <a:pt x="252" y="111"/>
                    <a:pt x="252" y="111"/>
                    <a:pt x="252" y="111"/>
                  </a:cubicBezTo>
                  <a:cubicBezTo>
                    <a:pt x="252" y="129"/>
                    <a:pt x="258" y="146"/>
                    <a:pt x="258" y="169"/>
                  </a:cubicBezTo>
                  <a:cubicBezTo>
                    <a:pt x="187" y="169"/>
                    <a:pt x="187" y="169"/>
                    <a:pt x="187" y="169"/>
                  </a:cubicBezTo>
                  <a:lnTo>
                    <a:pt x="187" y="111"/>
                  </a:lnTo>
                  <a:close/>
                  <a:moveTo>
                    <a:pt x="187" y="192"/>
                  </a:moveTo>
                  <a:lnTo>
                    <a:pt x="187" y="192"/>
                  </a:lnTo>
                  <a:cubicBezTo>
                    <a:pt x="258" y="192"/>
                    <a:pt x="258" y="192"/>
                    <a:pt x="258" y="192"/>
                  </a:cubicBezTo>
                  <a:cubicBezTo>
                    <a:pt x="258" y="210"/>
                    <a:pt x="252" y="227"/>
                    <a:pt x="252" y="245"/>
                  </a:cubicBezTo>
                  <a:cubicBezTo>
                    <a:pt x="187" y="245"/>
                    <a:pt x="187" y="245"/>
                    <a:pt x="187" y="245"/>
                  </a:cubicBezTo>
                  <a:lnTo>
                    <a:pt x="187" y="192"/>
                  </a:lnTo>
                  <a:close/>
                  <a:moveTo>
                    <a:pt x="187" y="333"/>
                  </a:moveTo>
                  <a:lnTo>
                    <a:pt x="187" y="333"/>
                  </a:lnTo>
                  <a:cubicBezTo>
                    <a:pt x="187" y="268"/>
                    <a:pt x="187" y="268"/>
                    <a:pt x="187" y="268"/>
                  </a:cubicBezTo>
                  <a:cubicBezTo>
                    <a:pt x="240" y="268"/>
                    <a:pt x="240" y="268"/>
                    <a:pt x="240" y="268"/>
                  </a:cubicBezTo>
                  <a:cubicBezTo>
                    <a:pt x="228" y="304"/>
                    <a:pt x="211" y="321"/>
                    <a:pt x="187" y="333"/>
                  </a:cubicBezTo>
                  <a:close/>
                  <a:moveTo>
                    <a:pt x="240" y="315"/>
                  </a:moveTo>
                  <a:lnTo>
                    <a:pt x="240" y="315"/>
                  </a:lnTo>
                  <a:cubicBezTo>
                    <a:pt x="252" y="304"/>
                    <a:pt x="263" y="286"/>
                    <a:pt x="269" y="268"/>
                  </a:cubicBezTo>
                  <a:cubicBezTo>
                    <a:pt x="304" y="268"/>
                    <a:pt x="304" y="268"/>
                    <a:pt x="304" y="268"/>
                  </a:cubicBezTo>
                  <a:cubicBezTo>
                    <a:pt x="287" y="286"/>
                    <a:pt x="269" y="304"/>
                    <a:pt x="240" y="315"/>
                  </a:cubicBezTo>
                  <a:close/>
                  <a:moveTo>
                    <a:pt x="316" y="245"/>
                  </a:moveTo>
                  <a:lnTo>
                    <a:pt x="316" y="245"/>
                  </a:lnTo>
                  <a:cubicBezTo>
                    <a:pt x="275" y="245"/>
                    <a:pt x="275" y="245"/>
                    <a:pt x="275" y="245"/>
                  </a:cubicBezTo>
                  <a:cubicBezTo>
                    <a:pt x="281" y="227"/>
                    <a:pt x="281" y="210"/>
                    <a:pt x="281" y="192"/>
                  </a:cubicBezTo>
                  <a:cubicBezTo>
                    <a:pt x="334" y="192"/>
                    <a:pt x="334" y="192"/>
                    <a:pt x="334" y="192"/>
                  </a:cubicBezTo>
                  <a:cubicBezTo>
                    <a:pt x="328" y="210"/>
                    <a:pt x="328" y="227"/>
                    <a:pt x="316" y="245"/>
                  </a:cubicBezTo>
                  <a:close/>
                  <a:moveTo>
                    <a:pt x="281" y="169"/>
                  </a:moveTo>
                  <a:lnTo>
                    <a:pt x="281" y="169"/>
                  </a:lnTo>
                  <a:cubicBezTo>
                    <a:pt x="281" y="146"/>
                    <a:pt x="281" y="129"/>
                    <a:pt x="275" y="111"/>
                  </a:cubicBezTo>
                  <a:cubicBezTo>
                    <a:pt x="316" y="111"/>
                    <a:pt x="316" y="111"/>
                    <a:pt x="316" y="111"/>
                  </a:cubicBezTo>
                  <a:cubicBezTo>
                    <a:pt x="328" y="129"/>
                    <a:pt x="328" y="146"/>
                    <a:pt x="334" y="169"/>
                  </a:cubicBezTo>
                  <a:lnTo>
                    <a:pt x="281" y="169"/>
                  </a:lnTo>
                  <a:close/>
                </a:path>
              </a:pathLst>
            </a:custGeom>
            <a:solidFill>
              <a:schemeClr val="accent3"/>
            </a:solidFill>
            <a:ln>
              <a:noFill/>
            </a:ln>
            <a:effectLst/>
          </p:spPr>
          <p:txBody>
            <a:bodyPr wrap="none" anchor="ctr"/>
            <a:lstStyle/>
            <a:p>
              <a:endParaRPr lang="en-US" sz="1050" dirty="0">
                <a:latin typeface="Calibri Light"/>
              </a:endParaRPr>
            </a:p>
          </p:txBody>
        </p:sp>
        <p:sp>
          <p:nvSpPr>
            <p:cNvPr id="189" name="Freeform 52">
              <a:extLst>
                <a:ext uri="{FF2B5EF4-FFF2-40B4-BE49-F238E27FC236}">
                  <a16:creationId xmlns:a16="http://schemas.microsoft.com/office/drawing/2014/main" id="{CC98D627-4561-4753-A0AF-7B3225AC6829}"/>
                </a:ext>
              </a:extLst>
            </p:cNvPr>
            <p:cNvSpPr>
              <a:spLocks noChangeArrowheads="1"/>
            </p:cNvSpPr>
            <p:nvPr/>
          </p:nvSpPr>
          <p:spPr bwMode="auto">
            <a:xfrm flipH="1">
              <a:off x="12054116" y="5072339"/>
              <a:ext cx="346859" cy="663635"/>
            </a:xfrm>
            <a:custGeom>
              <a:avLst/>
              <a:gdLst>
                <a:gd name="T0" fmla="*/ 369 w 475"/>
                <a:gd name="T1" fmla="*/ 99 h 908"/>
                <a:gd name="T2" fmla="*/ 146 w 475"/>
                <a:gd name="T3" fmla="*/ 35 h 908"/>
                <a:gd name="T4" fmla="*/ 76 w 475"/>
                <a:gd name="T5" fmla="*/ 35 h 908"/>
                <a:gd name="T6" fmla="*/ 0 w 475"/>
                <a:gd name="T7" fmla="*/ 204 h 908"/>
                <a:gd name="T8" fmla="*/ 105 w 475"/>
                <a:gd name="T9" fmla="*/ 907 h 908"/>
                <a:gd name="T10" fmla="*/ 474 w 475"/>
                <a:gd name="T11" fmla="*/ 801 h 908"/>
                <a:gd name="T12" fmla="*/ 369 w 475"/>
                <a:gd name="T13" fmla="*/ 99 h 908"/>
                <a:gd name="T14" fmla="*/ 117 w 475"/>
                <a:gd name="T15" fmla="*/ 854 h 908"/>
                <a:gd name="T16" fmla="*/ 117 w 475"/>
                <a:gd name="T17" fmla="*/ 766 h 908"/>
                <a:gd name="T18" fmla="*/ 117 w 475"/>
                <a:gd name="T19" fmla="*/ 854 h 908"/>
                <a:gd name="T20" fmla="*/ 117 w 475"/>
                <a:gd name="T21" fmla="*/ 737 h 908"/>
                <a:gd name="T22" fmla="*/ 117 w 475"/>
                <a:gd name="T23" fmla="*/ 649 h 908"/>
                <a:gd name="T24" fmla="*/ 117 w 475"/>
                <a:gd name="T25" fmla="*/ 737 h 908"/>
                <a:gd name="T26" fmla="*/ 117 w 475"/>
                <a:gd name="T27" fmla="*/ 626 h 908"/>
                <a:gd name="T28" fmla="*/ 117 w 475"/>
                <a:gd name="T29" fmla="*/ 538 h 908"/>
                <a:gd name="T30" fmla="*/ 117 w 475"/>
                <a:gd name="T31" fmla="*/ 626 h 908"/>
                <a:gd name="T32" fmla="*/ 240 w 475"/>
                <a:gd name="T33" fmla="*/ 854 h 908"/>
                <a:gd name="T34" fmla="*/ 240 w 475"/>
                <a:gd name="T35" fmla="*/ 766 h 908"/>
                <a:gd name="T36" fmla="*/ 240 w 475"/>
                <a:gd name="T37" fmla="*/ 854 h 908"/>
                <a:gd name="T38" fmla="*/ 240 w 475"/>
                <a:gd name="T39" fmla="*/ 737 h 908"/>
                <a:gd name="T40" fmla="*/ 240 w 475"/>
                <a:gd name="T41" fmla="*/ 649 h 908"/>
                <a:gd name="T42" fmla="*/ 240 w 475"/>
                <a:gd name="T43" fmla="*/ 737 h 908"/>
                <a:gd name="T44" fmla="*/ 240 w 475"/>
                <a:gd name="T45" fmla="*/ 626 h 908"/>
                <a:gd name="T46" fmla="*/ 240 w 475"/>
                <a:gd name="T47" fmla="*/ 538 h 908"/>
                <a:gd name="T48" fmla="*/ 240 w 475"/>
                <a:gd name="T49" fmla="*/ 626 h 908"/>
                <a:gd name="T50" fmla="*/ 357 w 475"/>
                <a:gd name="T51" fmla="*/ 854 h 908"/>
                <a:gd name="T52" fmla="*/ 357 w 475"/>
                <a:gd name="T53" fmla="*/ 766 h 908"/>
                <a:gd name="T54" fmla="*/ 357 w 475"/>
                <a:gd name="T55" fmla="*/ 854 h 908"/>
                <a:gd name="T56" fmla="*/ 357 w 475"/>
                <a:gd name="T57" fmla="*/ 737 h 908"/>
                <a:gd name="T58" fmla="*/ 357 w 475"/>
                <a:gd name="T59" fmla="*/ 649 h 908"/>
                <a:gd name="T60" fmla="*/ 357 w 475"/>
                <a:gd name="T61" fmla="*/ 737 h 908"/>
                <a:gd name="T62" fmla="*/ 357 w 475"/>
                <a:gd name="T63" fmla="*/ 626 h 908"/>
                <a:gd name="T64" fmla="*/ 357 w 475"/>
                <a:gd name="T65" fmla="*/ 538 h 908"/>
                <a:gd name="T66" fmla="*/ 357 w 475"/>
                <a:gd name="T67" fmla="*/ 626 h 908"/>
                <a:gd name="T68" fmla="*/ 410 w 475"/>
                <a:gd name="T69" fmla="*/ 438 h 908"/>
                <a:gd name="T70" fmla="*/ 129 w 475"/>
                <a:gd name="T71" fmla="*/ 503 h 908"/>
                <a:gd name="T72" fmla="*/ 70 w 475"/>
                <a:gd name="T73" fmla="*/ 239 h 908"/>
                <a:gd name="T74" fmla="*/ 345 w 475"/>
                <a:gd name="T75" fmla="*/ 175 h 908"/>
                <a:gd name="T76" fmla="*/ 410 w 475"/>
                <a:gd name="T77" fmla="*/ 43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5" h="908">
                  <a:moveTo>
                    <a:pt x="369" y="99"/>
                  </a:moveTo>
                  <a:lnTo>
                    <a:pt x="369" y="99"/>
                  </a:lnTo>
                  <a:cubicBezTo>
                    <a:pt x="146" y="99"/>
                    <a:pt x="146" y="99"/>
                    <a:pt x="146" y="99"/>
                  </a:cubicBezTo>
                  <a:cubicBezTo>
                    <a:pt x="146" y="35"/>
                    <a:pt x="146" y="35"/>
                    <a:pt x="146" y="35"/>
                  </a:cubicBezTo>
                  <a:cubicBezTo>
                    <a:pt x="146" y="11"/>
                    <a:pt x="129" y="0"/>
                    <a:pt x="111" y="0"/>
                  </a:cubicBezTo>
                  <a:cubicBezTo>
                    <a:pt x="94" y="0"/>
                    <a:pt x="76" y="11"/>
                    <a:pt x="76" y="35"/>
                  </a:cubicBezTo>
                  <a:cubicBezTo>
                    <a:pt x="76" y="105"/>
                    <a:pt x="76" y="105"/>
                    <a:pt x="76" y="105"/>
                  </a:cubicBezTo>
                  <a:cubicBezTo>
                    <a:pt x="35" y="117"/>
                    <a:pt x="0" y="158"/>
                    <a:pt x="0" y="204"/>
                  </a:cubicBezTo>
                  <a:cubicBezTo>
                    <a:pt x="0" y="801"/>
                    <a:pt x="0" y="801"/>
                    <a:pt x="0" y="801"/>
                  </a:cubicBezTo>
                  <a:cubicBezTo>
                    <a:pt x="0" y="860"/>
                    <a:pt x="47" y="907"/>
                    <a:pt x="105" y="907"/>
                  </a:cubicBezTo>
                  <a:cubicBezTo>
                    <a:pt x="369" y="907"/>
                    <a:pt x="369" y="907"/>
                    <a:pt x="369" y="907"/>
                  </a:cubicBezTo>
                  <a:cubicBezTo>
                    <a:pt x="427" y="907"/>
                    <a:pt x="474" y="860"/>
                    <a:pt x="474" y="801"/>
                  </a:cubicBezTo>
                  <a:cubicBezTo>
                    <a:pt x="474" y="204"/>
                    <a:pt x="474" y="204"/>
                    <a:pt x="474" y="204"/>
                  </a:cubicBezTo>
                  <a:cubicBezTo>
                    <a:pt x="474" y="146"/>
                    <a:pt x="427" y="99"/>
                    <a:pt x="369" y="99"/>
                  </a:cubicBezTo>
                  <a:close/>
                  <a:moveTo>
                    <a:pt x="117" y="854"/>
                  </a:moveTo>
                  <a:lnTo>
                    <a:pt x="117" y="854"/>
                  </a:lnTo>
                  <a:cubicBezTo>
                    <a:pt x="94" y="854"/>
                    <a:pt x="76" y="836"/>
                    <a:pt x="76" y="807"/>
                  </a:cubicBezTo>
                  <a:cubicBezTo>
                    <a:pt x="76" y="784"/>
                    <a:pt x="94" y="766"/>
                    <a:pt x="117" y="766"/>
                  </a:cubicBezTo>
                  <a:cubicBezTo>
                    <a:pt x="146" y="766"/>
                    <a:pt x="164" y="784"/>
                    <a:pt x="164" y="807"/>
                  </a:cubicBezTo>
                  <a:cubicBezTo>
                    <a:pt x="164" y="836"/>
                    <a:pt x="146" y="854"/>
                    <a:pt x="117" y="854"/>
                  </a:cubicBezTo>
                  <a:close/>
                  <a:moveTo>
                    <a:pt x="117" y="737"/>
                  </a:moveTo>
                  <a:lnTo>
                    <a:pt x="117" y="737"/>
                  </a:lnTo>
                  <a:cubicBezTo>
                    <a:pt x="94" y="737"/>
                    <a:pt x="76" y="719"/>
                    <a:pt x="76" y="696"/>
                  </a:cubicBezTo>
                  <a:cubicBezTo>
                    <a:pt x="76" y="672"/>
                    <a:pt x="94" y="649"/>
                    <a:pt x="117" y="649"/>
                  </a:cubicBezTo>
                  <a:cubicBezTo>
                    <a:pt x="146" y="649"/>
                    <a:pt x="164" y="672"/>
                    <a:pt x="164" y="696"/>
                  </a:cubicBezTo>
                  <a:cubicBezTo>
                    <a:pt x="164" y="719"/>
                    <a:pt x="146" y="737"/>
                    <a:pt x="117" y="737"/>
                  </a:cubicBezTo>
                  <a:close/>
                  <a:moveTo>
                    <a:pt x="117" y="626"/>
                  </a:moveTo>
                  <a:lnTo>
                    <a:pt x="117" y="626"/>
                  </a:lnTo>
                  <a:cubicBezTo>
                    <a:pt x="94" y="626"/>
                    <a:pt x="76" y="602"/>
                    <a:pt x="76" y="579"/>
                  </a:cubicBezTo>
                  <a:cubicBezTo>
                    <a:pt x="76" y="555"/>
                    <a:pt x="94" y="538"/>
                    <a:pt x="117" y="538"/>
                  </a:cubicBezTo>
                  <a:cubicBezTo>
                    <a:pt x="146" y="538"/>
                    <a:pt x="164" y="555"/>
                    <a:pt x="164" y="579"/>
                  </a:cubicBezTo>
                  <a:cubicBezTo>
                    <a:pt x="164" y="602"/>
                    <a:pt x="146" y="626"/>
                    <a:pt x="117" y="626"/>
                  </a:cubicBezTo>
                  <a:close/>
                  <a:moveTo>
                    <a:pt x="240" y="854"/>
                  </a:moveTo>
                  <a:lnTo>
                    <a:pt x="240" y="854"/>
                  </a:lnTo>
                  <a:cubicBezTo>
                    <a:pt x="211" y="854"/>
                    <a:pt x="193" y="836"/>
                    <a:pt x="193" y="807"/>
                  </a:cubicBezTo>
                  <a:cubicBezTo>
                    <a:pt x="193" y="784"/>
                    <a:pt x="211" y="766"/>
                    <a:pt x="240" y="766"/>
                  </a:cubicBezTo>
                  <a:cubicBezTo>
                    <a:pt x="264" y="766"/>
                    <a:pt x="281" y="784"/>
                    <a:pt x="281" y="807"/>
                  </a:cubicBezTo>
                  <a:cubicBezTo>
                    <a:pt x="281" y="836"/>
                    <a:pt x="264" y="854"/>
                    <a:pt x="240" y="854"/>
                  </a:cubicBezTo>
                  <a:close/>
                  <a:moveTo>
                    <a:pt x="240" y="737"/>
                  </a:moveTo>
                  <a:lnTo>
                    <a:pt x="240" y="737"/>
                  </a:lnTo>
                  <a:cubicBezTo>
                    <a:pt x="211" y="737"/>
                    <a:pt x="193" y="719"/>
                    <a:pt x="193" y="696"/>
                  </a:cubicBezTo>
                  <a:cubicBezTo>
                    <a:pt x="193" y="672"/>
                    <a:pt x="211" y="649"/>
                    <a:pt x="240" y="649"/>
                  </a:cubicBezTo>
                  <a:cubicBezTo>
                    <a:pt x="264" y="649"/>
                    <a:pt x="281" y="672"/>
                    <a:pt x="281" y="696"/>
                  </a:cubicBezTo>
                  <a:cubicBezTo>
                    <a:pt x="281" y="719"/>
                    <a:pt x="264" y="737"/>
                    <a:pt x="240" y="737"/>
                  </a:cubicBezTo>
                  <a:close/>
                  <a:moveTo>
                    <a:pt x="240" y="626"/>
                  </a:moveTo>
                  <a:lnTo>
                    <a:pt x="240" y="626"/>
                  </a:lnTo>
                  <a:cubicBezTo>
                    <a:pt x="211" y="626"/>
                    <a:pt x="193" y="602"/>
                    <a:pt x="193" y="579"/>
                  </a:cubicBezTo>
                  <a:cubicBezTo>
                    <a:pt x="193" y="555"/>
                    <a:pt x="211" y="538"/>
                    <a:pt x="240" y="538"/>
                  </a:cubicBezTo>
                  <a:cubicBezTo>
                    <a:pt x="264" y="538"/>
                    <a:pt x="281" y="555"/>
                    <a:pt x="281" y="579"/>
                  </a:cubicBezTo>
                  <a:cubicBezTo>
                    <a:pt x="281" y="602"/>
                    <a:pt x="264" y="626"/>
                    <a:pt x="240" y="626"/>
                  </a:cubicBezTo>
                  <a:close/>
                  <a:moveTo>
                    <a:pt x="357" y="854"/>
                  </a:moveTo>
                  <a:lnTo>
                    <a:pt x="357" y="854"/>
                  </a:lnTo>
                  <a:cubicBezTo>
                    <a:pt x="334" y="854"/>
                    <a:pt x="310" y="836"/>
                    <a:pt x="310" y="807"/>
                  </a:cubicBezTo>
                  <a:cubicBezTo>
                    <a:pt x="310" y="784"/>
                    <a:pt x="334" y="766"/>
                    <a:pt x="357" y="766"/>
                  </a:cubicBezTo>
                  <a:cubicBezTo>
                    <a:pt x="380" y="766"/>
                    <a:pt x="404" y="784"/>
                    <a:pt x="404" y="807"/>
                  </a:cubicBezTo>
                  <a:cubicBezTo>
                    <a:pt x="404" y="836"/>
                    <a:pt x="380" y="854"/>
                    <a:pt x="357" y="854"/>
                  </a:cubicBezTo>
                  <a:close/>
                  <a:moveTo>
                    <a:pt x="357" y="737"/>
                  </a:moveTo>
                  <a:lnTo>
                    <a:pt x="357" y="737"/>
                  </a:lnTo>
                  <a:cubicBezTo>
                    <a:pt x="334" y="737"/>
                    <a:pt x="310" y="719"/>
                    <a:pt x="310" y="696"/>
                  </a:cubicBezTo>
                  <a:cubicBezTo>
                    <a:pt x="310" y="672"/>
                    <a:pt x="334" y="649"/>
                    <a:pt x="357" y="649"/>
                  </a:cubicBezTo>
                  <a:cubicBezTo>
                    <a:pt x="380" y="649"/>
                    <a:pt x="404" y="672"/>
                    <a:pt x="404" y="696"/>
                  </a:cubicBezTo>
                  <a:cubicBezTo>
                    <a:pt x="404" y="719"/>
                    <a:pt x="380" y="737"/>
                    <a:pt x="357" y="737"/>
                  </a:cubicBezTo>
                  <a:close/>
                  <a:moveTo>
                    <a:pt x="357" y="626"/>
                  </a:moveTo>
                  <a:lnTo>
                    <a:pt x="357" y="626"/>
                  </a:lnTo>
                  <a:cubicBezTo>
                    <a:pt x="334" y="626"/>
                    <a:pt x="310" y="602"/>
                    <a:pt x="310" y="579"/>
                  </a:cubicBezTo>
                  <a:cubicBezTo>
                    <a:pt x="310" y="555"/>
                    <a:pt x="334" y="538"/>
                    <a:pt x="357" y="538"/>
                  </a:cubicBezTo>
                  <a:cubicBezTo>
                    <a:pt x="380" y="538"/>
                    <a:pt x="404" y="555"/>
                    <a:pt x="404" y="579"/>
                  </a:cubicBezTo>
                  <a:cubicBezTo>
                    <a:pt x="404" y="602"/>
                    <a:pt x="380" y="626"/>
                    <a:pt x="357" y="626"/>
                  </a:cubicBezTo>
                  <a:close/>
                  <a:moveTo>
                    <a:pt x="410" y="438"/>
                  </a:moveTo>
                  <a:lnTo>
                    <a:pt x="410" y="438"/>
                  </a:lnTo>
                  <a:cubicBezTo>
                    <a:pt x="410" y="473"/>
                    <a:pt x="380" y="503"/>
                    <a:pt x="345" y="503"/>
                  </a:cubicBezTo>
                  <a:cubicBezTo>
                    <a:pt x="129" y="503"/>
                    <a:pt x="129" y="503"/>
                    <a:pt x="129" y="503"/>
                  </a:cubicBezTo>
                  <a:cubicBezTo>
                    <a:pt x="94" y="503"/>
                    <a:pt x="70" y="473"/>
                    <a:pt x="70" y="438"/>
                  </a:cubicBezTo>
                  <a:cubicBezTo>
                    <a:pt x="70" y="239"/>
                    <a:pt x="70" y="239"/>
                    <a:pt x="70" y="239"/>
                  </a:cubicBezTo>
                  <a:cubicBezTo>
                    <a:pt x="70" y="204"/>
                    <a:pt x="94" y="175"/>
                    <a:pt x="129" y="175"/>
                  </a:cubicBezTo>
                  <a:cubicBezTo>
                    <a:pt x="345" y="175"/>
                    <a:pt x="345" y="175"/>
                    <a:pt x="345" y="175"/>
                  </a:cubicBezTo>
                  <a:cubicBezTo>
                    <a:pt x="380" y="175"/>
                    <a:pt x="410" y="204"/>
                    <a:pt x="410" y="239"/>
                  </a:cubicBezTo>
                  <a:lnTo>
                    <a:pt x="410" y="438"/>
                  </a:lnTo>
                  <a:close/>
                </a:path>
              </a:pathLst>
            </a:custGeom>
            <a:solidFill>
              <a:srgbClr val="26BBED"/>
            </a:solid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190" name="Freeform 53">
              <a:extLst>
                <a:ext uri="{FF2B5EF4-FFF2-40B4-BE49-F238E27FC236}">
                  <a16:creationId xmlns:a16="http://schemas.microsoft.com/office/drawing/2014/main" id="{4FE0D4AD-C664-4DB4-9B7F-466A6912F4A8}"/>
                </a:ext>
              </a:extLst>
            </p:cNvPr>
            <p:cNvSpPr>
              <a:spLocks noChangeArrowheads="1"/>
            </p:cNvSpPr>
            <p:nvPr/>
          </p:nvSpPr>
          <p:spPr bwMode="auto">
            <a:xfrm flipH="1">
              <a:off x="19124218" y="8720714"/>
              <a:ext cx="320926" cy="611839"/>
            </a:xfrm>
            <a:custGeom>
              <a:avLst/>
              <a:gdLst>
                <a:gd name="T0" fmla="*/ 345 w 440"/>
                <a:gd name="T1" fmla="*/ 94 h 837"/>
                <a:gd name="T2" fmla="*/ 135 w 440"/>
                <a:gd name="T3" fmla="*/ 35 h 837"/>
                <a:gd name="T4" fmla="*/ 70 w 440"/>
                <a:gd name="T5" fmla="*/ 35 h 837"/>
                <a:gd name="T6" fmla="*/ 0 w 440"/>
                <a:gd name="T7" fmla="*/ 192 h 837"/>
                <a:gd name="T8" fmla="*/ 99 w 440"/>
                <a:gd name="T9" fmla="*/ 836 h 837"/>
                <a:gd name="T10" fmla="*/ 439 w 440"/>
                <a:gd name="T11" fmla="*/ 736 h 837"/>
                <a:gd name="T12" fmla="*/ 345 w 440"/>
                <a:gd name="T13" fmla="*/ 94 h 837"/>
                <a:gd name="T14" fmla="*/ 111 w 440"/>
                <a:gd name="T15" fmla="*/ 789 h 837"/>
                <a:gd name="T16" fmla="*/ 111 w 440"/>
                <a:gd name="T17" fmla="*/ 707 h 837"/>
                <a:gd name="T18" fmla="*/ 111 w 440"/>
                <a:gd name="T19" fmla="*/ 789 h 837"/>
                <a:gd name="T20" fmla="*/ 111 w 440"/>
                <a:gd name="T21" fmla="*/ 684 h 837"/>
                <a:gd name="T22" fmla="*/ 111 w 440"/>
                <a:gd name="T23" fmla="*/ 602 h 837"/>
                <a:gd name="T24" fmla="*/ 111 w 440"/>
                <a:gd name="T25" fmla="*/ 684 h 837"/>
                <a:gd name="T26" fmla="*/ 111 w 440"/>
                <a:gd name="T27" fmla="*/ 578 h 837"/>
                <a:gd name="T28" fmla="*/ 111 w 440"/>
                <a:gd name="T29" fmla="*/ 497 h 837"/>
                <a:gd name="T30" fmla="*/ 111 w 440"/>
                <a:gd name="T31" fmla="*/ 578 h 837"/>
                <a:gd name="T32" fmla="*/ 222 w 440"/>
                <a:gd name="T33" fmla="*/ 789 h 837"/>
                <a:gd name="T34" fmla="*/ 222 w 440"/>
                <a:gd name="T35" fmla="*/ 707 h 837"/>
                <a:gd name="T36" fmla="*/ 222 w 440"/>
                <a:gd name="T37" fmla="*/ 789 h 837"/>
                <a:gd name="T38" fmla="*/ 222 w 440"/>
                <a:gd name="T39" fmla="*/ 684 h 837"/>
                <a:gd name="T40" fmla="*/ 222 w 440"/>
                <a:gd name="T41" fmla="*/ 602 h 837"/>
                <a:gd name="T42" fmla="*/ 222 w 440"/>
                <a:gd name="T43" fmla="*/ 684 h 837"/>
                <a:gd name="T44" fmla="*/ 222 w 440"/>
                <a:gd name="T45" fmla="*/ 578 h 837"/>
                <a:gd name="T46" fmla="*/ 222 w 440"/>
                <a:gd name="T47" fmla="*/ 497 h 837"/>
                <a:gd name="T48" fmla="*/ 222 w 440"/>
                <a:gd name="T49" fmla="*/ 578 h 837"/>
                <a:gd name="T50" fmla="*/ 328 w 440"/>
                <a:gd name="T51" fmla="*/ 789 h 837"/>
                <a:gd name="T52" fmla="*/ 328 w 440"/>
                <a:gd name="T53" fmla="*/ 707 h 837"/>
                <a:gd name="T54" fmla="*/ 328 w 440"/>
                <a:gd name="T55" fmla="*/ 789 h 837"/>
                <a:gd name="T56" fmla="*/ 328 w 440"/>
                <a:gd name="T57" fmla="*/ 684 h 837"/>
                <a:gd name="T58" fmla="*/ 328 w 440"/>
                <a:gd name="T59" fmla="*/ 602 h 837"/>
                <a:gd name="T60" fmla="*/ 328 w 440"/>
                <a:gd name="T61" fmla="*/ 684 h 837"/>
                <a:gd name="T62" fmla="*/ 328 w 440"/>
                <a:gd name="T63" fmla="*/ 578 h 837"/>
                <a:gd name="T64" fmla="*/ 328 w 440"/>
                <a:gd name="T65" fmla="*/ 497 h 837"/>
                <a:gd name="T66" fmla="*/ 328 w 440"/>
                <a:gd name="T67" fmla="*/ 578 h 837"/>
                <a:gd name="T68" fmla="*/ 374 w 440"/>
                <a:gd name="T69" fmla="*/ 403 h 837"/>
                <a:gd name="T70" fmla="*/ 123 w 440"/>
                <a:gd name="T71" fmla="*/ 461 h 837"/>
                <a:gd name="T72" fmla="*/ 64 w 440"/>
                <a:gd name="T73" fmla="*/ 222 h 837"/>
                <a:gd name="T74" fmla="*/ 322 w 440"/>
                <a:gd name="T75" fmla="*/ 163 h 837"/>
                <a:gd name="T76" fmla="*/ 374 w 440"/>
                <a:gd name="T77" fmla="*/ 403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0" h="837">
                  <a:moveTo>
                    <a:pt x="345" y="94"/>
                  </a:moveTo>
                  <a:lnTo>
                    <a:pt x="345" y="94"/>
                  </a:lnTo>
                  <a:cubicBezTo>
                    <a:pt x="135" y="94"/>
                    <a:pt x="135" y="94"/>
                    <a:pt x="135" y="94"/>
                  </a:cubicBezTo>
                  <a:cubicBezTo>
                    <a:pt x="135" y="35"/>
                    <a:pt x="135" y="35"/>
                    <a:pt x="135" y="35"/>
                  </a:cubicBezTo>
                  <a:cubicBezTo>
                    <a:pt x="135" y="18"/>
                    <a:pt x="123" y="0"/>
                    <a:pt x="105" y="0"/>
                  </a:cubicBezTo>
                  <a:cubicBezTo>
                    <a:pt x="88" y="0"/>
                    <a:pt x="70" y="18"/>
                    <a:pt x="70" y="35"/>
                  </a:cubicBezTo>
                  <a:cubicBezTo>
                    <a:pt x="70" y="100"/>
                    <a:pt x="70" y="100"/>
                    <a:pt x="70" y="100"/>
                  </a:cubicBezTo>
                  <a:cubicBezTo>
                    <a:pt x="29" y="111"/>
                    <a:pt x="0" y="146"/>
                    <a:pt x="0" y="192"/>
                  </a:cubicBezTo>
                  <a:cubicBezTo>
                    <a:pt x="0" y="736"/>
                    <a:pt x="0" y="736"/>
                    <a:pt x="0" y="736"/>
                  </a:cubicBezTo>
                  <a:cubicBezTo>
                    <a:pt x="0" y="789"/>
                    <a:pt x="47" y="836"/>
                    <a:pt x="99" y="836"/>
                  </a:cubicBezTo>
                  <a:cubicBezTo>
                    <a:pt x="345" y="836"/>
                    <a:pt x="345" y="836"/>
                    <a:pt x="345" y="836"/>
                  </a:cubicBezTo>
                  <a:cubicBezTo>
                    <a:pt x="398" y="836"/>
                    <a:pt x="439" y="789"/>
                    <a:pt x="439" y="736"/>
                  </a:cubicBezTo>
                  <a:cubicBezTo>
                    <a:pt x="439" y="192"/>
                    <a:pt x="439" y="192"/>
                    <a:pt x="439" y="192"/>
                  </a:cubicBezTo>
                  <a:cubicBezTo>
                    <a:pt x="439" y="140"/>
                    <a:pt x="398" y="94"/>
                    <a:pt x="345" y="94"/>
                  </a:cubicBezTo>
                  <a:close/>
                  <a:moveTo>
                    <a:pt x="111" y="789"/>
                  </a:moveTo>
                  <a:lnTo>
                    <a:pt x="111" y="789"/>
                  </a:lnTo>
                  <a:cubicBezTo>
                    <a:pt x="88" y="789"/>
                    <a:pt x="70" y="771"/>
                    <a:pt x="70" y="748"/>
                  </a:cubicBezTo>
                  <a:cubicBezTo>
                    <a:pt x="70" y="725"/>
                    <a:pt x="88" y="707"/>
                    <a:pt x="111" y="707"/>
                  </a:cubicBezTo>
                  <a:cubicBezTo>
                    <a:pt x="135" y="707"/>
                    <a:pt x="152" y="725"/>
                    <a:pt x="152" y="748"/>
                  </a:cubicBezTo>
                  <a:cubicBezTo>
                    <a:pt x="152" y="771"/>
                    <a:pt x="135" y="789"/>
                    <a:pt x="111" y="789"/>
                  </a:cubicBezTo>
                  <a:close/>
                  <a:moveTo>
                    <a:pt x="111" y="684"/>
                  </a:moveTo>
                  <a:lnTo>
                    <a:pt x="111" y="684"/>
                  </a:lnTo>
                  <a:cubicBezTo>
                    <a:pt x="88" y="684"/>
                    <a:pt x="70" y="666"/>
                    <a:pt x="70" y="643"/>
                  </a:cubicBezTo>
                  <a:cubicBezTo>
                    <a:pt x="70" y="619"/>
                    <a:pt x="88" y="602"/>
                    <a:pt x="111" y="602"/>
                  </a:cubicBezTo>
                  <a:cubicBezTo>
                    <a:pt x="135" y="602"/>
                    <a:pt x="152" y="619"/>
                    <a:pt x="152" y="643"/>
                  </a:cubicBezTo>
                  <a:cubicBezTo>
                    <a:pt x="152" y="666"/>
                    <a:pt x="135" y="684"/>
                    <a:pt x="111" y="684"/>
                  </a:cubicBezTo>
                  <a:close/>
                  <a:moveTo>
                    <a:pt x="111" y="578"/>
                  </a:moveTo>
                  <a:lnTo>
                    <a:pt x="111" y="578"/>
                  </a:lnTo>
                  <a:cubicBezTo>
                    <a:pt x="88" y="578"/>
                    <a:pt x="70" y="561"/>
                    <a:pt x="70" y="537"/>
                  </a:cubicBezTo>
                  <a:cubicBezTo>
                    <a:pt x="70" y="514"/>
                    <a:pt x="88" y="497"/>
                    <a:pt x="111" y="497"/>
                  </a:cubicBezTo>
                  <a:cubicBezTo>
                    <a:pt x="135" y="497"/>
                    <a:pt x="152" y="514"/>
                    <a:pt x="152" y="537"/>
                  </a:cubicBezTo>
                  <a:cubicBezTo>
                    <a:pt x="152" y="561"/>
                    <a:pt x="135" y="578"/>
                    <a:pt x="111" y="578"/>
                  </a:cubicBezTo>
                  <a:close/>
                  <a:moveTo>
                    <a:pt x="222" y="789"/>
                  </a:moveTo>
                  <a:lnTo>
                    <a:pt x="222" y="789"/>
                  </a:lnTo>
                  <a:cubicBezTo>
                    <a:pt x="199" y="789"/>
                    <a:pt x="181" y="771"/>
                    <a:pt x="181" y="748"/>
                  </a:cubicBezTo>
                  <a:cubicBezTo>
                    <a:pt x="181" y="725"/>
                    <a:pt x="199" y="707"/>
                    <a:pt x="222" y="707"/>
                  </a:cubicBezTo>
                  <a:cubicBezTo>
                    <a:pt x="246" y="707"/>
                    <a:pt x="263" y="725"/>
                    <a:pt x="263" y="748"/>
                  </a:cubicBezTo>
                  <a:cubicBezTo>
                    <a:pt x="263" y="771"/>
                    <a:pt x="246" y="789"/>
                    <a:pt x="222" y="789"/>
                  </a:cubicBezTo>
                  <a:close/>
                  <a:moveTo>
                    <a:pt x="222" y="684"/>
                  </a:moveTo>
                  <a:lnTo>
                    <a:pt x="222" y="684"/>
                  </a:lnTo>
                  <a:cubicBezTo>
                    <a:pt x="199" y="684"/>
                    <a:pt x="181" y="666"/>
                    <a:pt x="181" y="643"/>
                  </a:cubicBezTo>
                  <a:cubicBezTo>
                    <a:pt x="181" y="619"/>
                    <a:pt x="199" y="602"/>
                    <a:pt x="222" y="602"/>
                  </a:cubicBezTo>
                  <a:cubicBezTo>
                    <a:pt x="246" y="602"/>
                    <a:pt x="263" y="619"/>
                    <a:pt x="263" y="643"/>
                  </a:cubicBezTo>
                  <a:cubicBezTo>
                    <a:pt x="263" y="666"/>
                    <a:pt x="246" y="684"/>
                    <a:pt x="222" y="684"/>
                  </a:cubicBezTo>
                  <a:close/>
                  <a:moveTo>
                    <a:pt x="222" y="578"/>
                  </a:moveTo>
                  <a:lnTo>
                    <a:pt x="222" y="578"/>
                  </a:lnTo>
                  <a:cubicBezTo>
                    <a:pt x="199" y="578"/>
                    <a:pt x="181" y="561"/>
                    <a:pt x="181" y="537"/>
                  </a:cubicBezTo>
                  <a:cubicBezTo>
                    <a:pt x="181" y="514"/>
                    <a:pt x="199" y="497"/>
                    <a:pt x="222" y="497"/>
                  </a:cubicBezTo>
                  <a:cubicBezTo>
                    <a:pt x="246" y="497"/>
                    <a:pt x="263" y="514"/>
                    <a:pt x="263" y="537"/>
                  </a:cubicBezTo>
                  <a:cubicBezTo>
                    <a:pt x="263" y="561"/>
                    <a:pt x="246" y="578"/>
                    <a:pt x="222" y="578"/>
                  </a:cubicBezTo>
                  <a:close/>
                  <a:moveTo>
                    <a:pt x="328" y="789"/>
                  </a:moveTo>
                  <a:lnTo>
                    <a:pt x="328" y="789"/>
                  </a:lnTo>
                  <a:cubicBezTo>
                    <a:pt x="304" y="789"/>
                    <a:pt x="287" y="771"/>
                    <a:pt x="287" y="748"/>
                  </a:cubicBezTo>
                  <a:cubicBezTo>
                    <a:pt x="287" y="725"/>
                    <a:pt x="304" y="707"/>
                    <a:pt x="328" y="707"/>
                  </a:cubicBezTo>
                  <a:cubicBezTo>
                    <a:pt x="351" y="707"/>
                    <a:pt x="369" y="725"/>
                    <a:pt x="369" y="748"/>
                  </a:cubicBezTo>
                  <a:cubicBezTo>
                    <a:pt x="369" y="771"/>
                    <a:pt x="351" y="789"/>
                    <a:pt x="328" y="789"/>
                  </a:cubicBezTo>
                  <a:close/>
                  <a:moveTo>
                    <a:pt x="328" y="684"/>
                  </a:moveTo>
                  <a:lnTo>
                    <a:pt x="328" y="684"/>
                  </a:lnTo>
                  <a:cubicBezTo>
                    <a:pt x="304" y="684"/>
                    <a:pt x="287" y="666"/>
                    <a:pt x="287" y="643"/>
                  </a:cubicBezTo>
                  <a:cubicBezTo>
                    <a:pt x="287" y="619"/>
                    <a:pt x="304" y="602"/>
                    <a:pt x="328" y="602"/>
                  </a:cubicBezTo>
                  <a:cubicBezTo>
                    <a:pt x="351" y="602"/>
                    <a:pt x="369" y="619"/>
                    <a:pt x="369" y="643"/>
                  </a:cubicBezTo>
                  <a:cubicBezTo>
                    <a:pt x="369" y="666"/>
                    <a:pt x="351" y="684"/>
                    <a:pt x="328" y="684"/>
                  </a:cubicBezTo>
                  <a:close/>
                  <a:moveTo>
                    <a:pt x="328" y="578"/>
                  </a:moveTo>
                  <a:lnTo>
                    <a:pt x="328" y="578"/>
                  </a:lnTo>
                  <a:cubicBezTo>
                    <a:pt x="304" y="578"/>
                    <a:pt x="287" y="561"/>
                    <a:pt x="287" y="537"/>
                  </a:cubicBezTo>
                  <a:cubicBezTo>
                    <a:pt x="287" y="514"/>
                    <a:pt x="304" y="497"/>
                    <a:pt x="328" y="497"/>
                  </a:cubicBezTo>
                  <a:cubicBezTo>
                    <a:pt x="351" y="497"/>
                    <a:pt x="369" y="514"/>
                    <a:pt x="369" y="537"/>
                  </a:cubicBezTo>
                  <a:cubicBezTo>
                    <a:pt x="369" y="561"/>
                    <a:pt x="351" y="578"/>
                    <a:pt x="328" y="578"/>
                  </a:cubicBezTo>
                  <a:close/>
                  <a:moveTo>
                    <a:pt x="374" y="403"/>
                  </a:moveTo>
                  <a:lnTo>
                    <a:pt x="374" y="403"/>
                  </a:lnTo>
                  <a:cubicBezTo>
                    <a:pt x="374" y="438"/>
                    <a:pt x="351" y="461"/>
                    <a:pt x="322" y="461"/>
                  </a:cubicBezTo>
                  <a:cubicBezTo>
                    <a:pt x="123" y="461"/>
                    <a:pt x="123" y="461"/>
                    <a:pt x="123" y="461"/>
                  </a:cubicBezTo>
                  <a:cubicBezTo>
                    <a:pt x="88" y="461"/>
                    <a:pt x="64" y="438"/>
                    <a:pt x="64" y="403"/>
                  </a:cubicBezTo>
                  <a:cubicBezTo>
                    <a:pt x="64" y="222"/>
                    <a:pt x="64" y="222"/>
                    <a:pt x="64" y="222"/>
                  </a:cubicBezTo>
                  <a:cubicBezTo>
                    <a:pt x="64" y="186"/>
                    <a:pt x="88" y="163"/>
                    <a:pt x="123" y="163"/>
                  </a:cubicBezTo>
                  <a:cubicBezTo>
                    <a:pt x="322" y="163"/>
                    <a:pt x="322" y="163"/>
                    <a:pt x="322" y="163"/>
                  </a:cubicBezTo>
                  <a:cubicBezTo>
                    <a:pt x="351" y="163"/>
                    <a:pt x="374" y="186"/>
                    <a:pt x="374" y="222"/>
                  </a:cubicBezTo>
                  <a:lnTo>
                    <a:pt x="374" y="403"/>
                  </a:lnTo>
                  <a:close/>
                </a:path>
              </a:pathLst>
            </a:custGeom>
            <a:solidFill>
              <a:schemeClr val="accent2"/>
            </a:solidFill>
            <a:ln>
              <a:noFill/>
            </a:ln>
            <a:effectLst/>
          </p:spPr>
          <p:txBody>
            <a:bodyPr wrap="none" anchor="ctr"/>
            <a:lstStyle/>
            <a:p>
              <a:endParaRPr lang="en-US" sz="1050" dirty="0">
                <a:latin typeface="Calibri Light"/>
              </a:endParaRPr>
            </a:p>
          </p:txBody>
        </p:sp>
        <p:grpSp>
          <p:nvGrpSpPr>
            <p:cNvPr id="191" name="Group 190">
              <a:extLst>
                <a:ext uri="{FF2B5EF4-FFF2-40B4-BE49-F238E27FC236}">
                  <a16:creationId xmlns:a16="http://schemas.microsoft.com/office/drawing/2014/main" id="{143EC92D-4848-4E64-957D-FDB344267BA3}"/>
                </a:ext>
              </a:extLst>
            </p:cNvPr>
            <p:cNvGrpSpPr/>
            <p:nvPr/>
          </p:nvGrpSpPr>
          <p:grpSpPr>
            <a:xfrm flipH="1">
              <a:off x="17817821" y="7963199"/>
              <a:ext cx="427901" cy="806074"/>
              <a:chOff x="6875121" y="7559275"/>
              <a:chExt cx="358479" cy="675773"/>
            </a:xfrm>
            <a:solidFill>
              <a:schemeClr val="accent4"/>
            </a:solidFill>
          </p:grpSpPr>
          <p:sp>
            <p:nvSpPr>
              <p:cNvPr id="340" name="Freeform 59">
                <a:extLst>
                  <a:ext uri="{FF2B5EF4-FFF2-40B4-BE49-F238E27FC236}">
                    <a16:creationId xmlns:a16="http://schemas.microsoft.com/office/drawing/2014/main" id="{D7C5DED1-350B-41B3-8D8B-4D8BDBA7A5A7}"/>
                  </a:ext>
                </a:extLst>
              </p:cNvPr>
              <p:cNvSpPr>
                <a:spLocks noChangeArrowheads="1"/>
              </p:cNvSpPr>
              <p:nvPr/>
            </p:nvSpPr>
            <p:spPr bwMode="auto">
              <a:xfrm>
                <a:off x="6875121" y="7559275"/>
                <a:ext cx="358479" cy="675773"/>
              </a:xfrm>
              <a:custGeom>
                <a:avLst/>
                <a:gdLst>
                  <a:gd name="T0" fmla="*/ 586 w 587"/>
                  <a:gd name="T1" fmla="*/ 1100 h 1101"/>
                  <a:gd name="T2" fmla="*/ 586 w 587"/>
                  <a:gd name="T3" fmla="*/ 94 h 1101"/>
                  <a:gd name="T4" fmla="*/ 474 w 587"/>
                  <a:gd name="T5" fmla="*/ 94 h 1101"/>
                  <a:gd name="T6" fmla="*/ 474 w 587"/>
                  <a:gd name="T7" fmla="*/ 0 h 1101"/>
                  <a:gd name="T8" fmla="*/ 111 w 587"/>
                  <a:gd name="T9" fmla="*/ 0 h 1101"/>
                  <a:gd name="T10" fmla="*/ 111 w 587"/>
                  <a:gd name="T11" fmla="*/ 94 h 1101"/>
                  <a:gd name="T12" fmla="*/ 0 w 587"/>
                  <a:gd name="T13" fmla="*/ 94 h 1101"/>
                  <a:gd name="T14" fmla="*/ 0 w 587"/>
                  <a:gd name="T15" fmla="*/ 1094 h 1101"/>
                  <a:gd name="T16" fmla="*/ 0 w 587"/>
                  <a:gd name="T17" fmla="*/ 1094 h 1101"/>
                  <a:gd name="T18" fmla="*/ 0 w 587"/>
                  <a:gd name="T19" fmla="*/ 1100 h 1101"/>
                  <a:gd name="T20" fmla="*/ 586 w 587"/>
                  <a:gd name="T21" fmla="*/ 1100 h 1101"/>
                  <a:gd name="T22" fmla="*/ 504 w 587"/>
                  <a:gd name="T23" fmla="*/ 176 h 1101"/>
                  <a:gd name="T24" fmla="*/ 504 w 587"/>
                  <a:gd name="T25" fmla="*/ 1018 h 1101"/>
                  <a:gd name="T26" fmla="*/ 82 w 587"/>
                  <a:gd name="T27" fmla="*/ 1018 h 1101"/>
                  <a:gd name="T28" fmla="*/ 82 w 587"/>
                  <a:gd name="T29" fmla="*/ 176 h 1101"/>
                  <a:gd name="T30" fmla="*/ 504 w 587"/>
                  <a:gd name="T31" fmla="*/ 17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7" h="1101">
                    <a:moveTo>
                      <a:pt x="586" y="1100"/>
                    </a:moveTo>
                    <a:lnTo>
                      <a:pt x="586" y="94"/>
                    </a:lnTo>
                    <a:lnTo>
                      <a:pt x="474" y="94"/>
                    </a:lnTo>
                    <a:lnTo>
                      <a:pt x="474" y="0"/>
                    </a:lnTo>
                    <a:lnTo>
                      <a:pt x="111" y="0"/>
                    </a:lnTo>
                    <a:lnTo>
                      <a:pt x="111" y="94"/>
                    </a:lnTo>
                    <a:lnTo>
                      <a:pt x="0" y="94"/>
                    </a:lnTo>
                    <a:lnTo>
                      <a:pt x="0" y="1094"/>
                    </a:lnTo>
                    <a:lnTo>
                      <a:pt x="0" y="1094"/>
                    </a:lnTo>
                    <a:lnTo>
                      <a:pt x="0" y="1100"/>
                    </a:lnTo>
                    <a:lnTo>
                      <a:pt x="586" y="1100"/>
                    </a:lnTo>
                    <a:close/>
                    <a:moveTo>
                      <a:pt x="504" y="176"/>
                    </a:moveTo>
                    <a:lnTo>
                      <a:pt x="504" y="1018"/>
                    </a:lnTo>
                    <a:lnTo>
                      <a:pt x="82" y="1018"/>
                    </a:lnTo>
                    <a:lnTo>
                      <a:pt x="82" y="176"/>
                    </a:lnTo>
                    <a:lnTo>
                      <a:pt x="504" y="176"/>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41" name="Freeform 60">
                <a:extLst>
                  <a:ext uri="{FF2B5EF4-FFF2-40B4-BE49-F238E27FC236}">
                    <a16:creationId xmlns:a16="http://schemas.microsoft.com/office/drawing/2014/main" id="{B2A7B292-5F6C-4415-AA60-C44A91623C56}"/>
                  </a:ext>
                </a:extLst>
              </p:cNvPr>
              <p:cNvSpPr>
                <a:spLocks noChangeArrowheads="1"/>
              </p:cNvSpPr>
              <p:nvPr/>
            </p:nvSpPr>
            <p:spPr bwMode="auto">
              <a:xfrm>
                <a:off x="6951162" y="7947368"/>
                <a:ext cx="206397" cy="81418"/>
              </a:xfrm>
              <a:custGeom>
                <a:avLst/>
                <a:gdLst>
                  <a:gd name="T0" fmla="*/ 0 w 341"/>
                  <a:gd name="T1" fmla="*/ 135 h 136"/>
                  <a:gd name="T2" fmla="*/ 0 w 341"/>
                  <a:gd name="T3" fmla="*/ 0 h 136"/>
                  <a:gd name="T4" fmla="*/ 340 w 341"/>
                  <a:gd name="T5" fmla="*/ 0 h 136"/>
                  <a:gd name="T6" fmla="*/ 340 w 341"/>
                  <a:gd name="T7" fmla="*/ 135 h 136"/>
                  <a:gd name="T8" fmla="*/ 0 w 341"/>
                  <a:gd name="T9" fmla="*/ 135 h 136"/>
                </a:gdLst>
                <a:ahLst/>
                <a:cxnLst>
                  <a:cxn ang="0">
                    <a:pos x="T0" y="T1"/>
                  </a:cxn>
                  <a:cxn ang="0">
                    <a:pos x="T2" y="T3"/>
                  </a:cxn>
                  <a:cxn ang="0">
                    <a:pos x="T4" y="T5"/>
                  </a:cxn>
                  <a:cxn ang="0">
                    <a:pos x="T6" y="T7"/>
                  </a:cxn>
                  <a:cxn ang="0">
                    <a:pos x="T8" y="T9"/>
                  </a:cxn>
                </a:cxnLst>
                <a:rect l="0" t="0" r="r" b="b"/>
                <a:pathLst>
                  <a:path w="341" h="136">
                    <a:moveTo>
                      <a:pt x="0" y="135"/>
                    </a:moveTo>
                    <a:lnTo>
                      <a:pt x="0" y="0"/>
                    </a:lnTo>
                    <a:lnTo>
                      <a:pt x="340" y="0"/>
                    </a:lnTo>
                    <a:lnTo>
                      <a:pt x="340" y="135"/>
                    </a:lnTo>
                    <a:lnTo>
                      <a:pt x="0" y="135"/>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42" name="Freeform 61">
                <a:extLst>
                  <a:ext uri="{FF2B5EF4-FFF2-40B4-BE49-F238E27FC236}">
                    <a16:creationId xmlns:a16="http://schemas.microsoft.com/office/drawing/2014/main" id="{B681CF19-0F33-48AB-9323-66A1E83A6A47}"/>
                  </a:ext>
                </a:extLst>
              </p:cNvPr>
              <p:cNvSpPr>
                <a:spLocks noChangeArrowheads="1"/>
              </p:cNvSpPr>
              <p:nvPr/>
            </p:nvSpPr>
            <p:spPr bwMode="auto">
              <a:xfrm>
                <a:off x="6951162" y="7825241"/>
                <a:ext cx="206397" cy="81418"/>
              </a:xfrm>
              <a:custGeom>
                <a:avLst/>
                <a:gdLst>
                  <a:gd name="T0" fmla="*/ 0 w 341"/>
                  <a:gd name="T1" fmla="*/ 135 h 136"/>
                  <a:gd name="T2" fmla="*/ 0 w 341"/>
                  <a:gd name="T3" fmla="*/ 0 h 136"/>
                  <a:gd name="T4" fmla="*/ 340 w 341"/>
                  <a:gd name="T5" fmla="*/ 0 h 136"/>
                  <a:gd name="T6" fmla="*/ 340 w 341"/>
                  <a:gd name="T7" fmla="*/ 135 h 136"/>
                  <a:gd name="T8" fmla="*/ 0 w 341"/>
                  <a:gd name="T9" fmla="*/ 135 h 136"/>
                </a:gdLst>
                <a:ahLst/>
                <a:cxnLst>
                  <a:cxn ang="0">
                    <a:pos x="T0" y="T1"/>
                  </a:cxn>
                  <a:cxn ang="0">
                    <a:pos x="T2" y="T3"/>
                  </a:cxn>
                  <a:cxn ang="0">
                    <a:pos x="T4" y="T5"/>
                  </a:cxn>
                  <a:cxn ang="0">
                    <a:pos x="T6" y="T7"/>
                  </a:cxn>
                  <a:cxn ang="0">
                    <a:pos x="T8" y="T9"/>
                  </a:cxn>
                </a:cxnLst>
                <a:rect l="0" t="0" r="r" b="b"/>
                <a:pathLst>
                  <a:path w="341" h="136">
                    <a:moveTo>
                      <a:pt x="0" y="135"/>
                    </a:moveTo>
                    <a:lnTo>
                      <a:pt x="0" y="0"/>
                    </a:lnTo>
                    <a:lnTo>
                      <a:pt x="340" y="0"/>
                    </a:lnTo>
                    <a:lnTo>
                      <a:pt x="340" y="135"/>
                    </a:lnTo>
                    <a:lnTo>
                      <a:pt x="0" y="135"/>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43" name="Freeform 62">
                <a:extLst>
                  <a:ext uri="{FF2B5EF4-FFF2-40B4-BE49-F238E27FC236}">
                    <a16:creationId xmlns:a16="http://schemas.microsoft.com/office/drawing/2014/main" id="{0D4DD4DF-24D0-4253-A325-60D798B6EB4B}"/>
                  </a:ext>
                </a:extLst>
              </p:cNvPr>
              <p:cNvSpPr>
                <a:spLocks noChangeArrowheads="1"/>
              </p:cNvSpPr>
              <p:nvPr/>
            </p:nvSpPr>
            <p:spPr bwMode="auto">
              <a:xfrm>
                <a:off x="6951162" y="8066782"/>
                <a:ext cx="206397" cy="81418"/>
              </a:xfrm>
              <a:custGeom>
                <a:avLst/>
                <a:gdLst>
                  <a:gd name="T0" fmla="*/ 0 w 341"/>
                  <a:gd name="T1" fmla="*/ 135 h 136"/>
                  <a:gd name="T2" fmla="*/ 0 w 341"/>
                  <a:gd name="T3" fmla="*/ 0 h 136"/>
                  <a:gd name="T4" fmla="*/ 340 w 341"/>
                  <a:gd name="T5" fmla="*/ 0 h 136"/>
                  <a:gd name="T6" fmla="*/ 340 w 341"/>
                  <a:gd name="T7" fmla="*/ 135 h 136"/>
                  <a:gd name="T8" fmla="*/ 0 w 341"/>
                  <a:gd name="T9" fmla="*/ 135 h 136"/>
                </a:gdLst>
                <a:ahLst/>
                <a:cxnLst>
                  <a:cxn ang="0">
                    <a:pos x="T0" y="T1"/>
                  </a:cxn>
                  <a:cxn ang="0">
                    <a:pos x="T2" y="T3"/>
                  </a:cxn>
                  <a:cxn ang="0">
                    <a:pos x="T4" y="T5"/>
                  </a:cxn>
                  <a:cxn ang="0">
                    <a:pos x="T6" y="T7"/>
                  </a:cxn>
                  <a:cxn ang="0">
                    <a:pos x="T8" y="T9"/>
                  </a:cxn>
                </a:cxnLst>
                <a:rect l="0" t="0" r="r" b="b"/>
                <a:pathLst>
                  <a:path w="341" h="136">
                    <a:moveTo>
                      <a:pt x="0" y="135"/>
                    </a:moveTo>
                    <a:lnTo>
                      <a:pt x="0" y="0"/>
                    </a:lnTo>
                    <a:lnTo>
                      <a:pt x="340" y="0"/>
                    </a:lnTo>
                    <a:lnTo>
                      <a:pt x="340" y="135"/>
                    </a:lnTo>
                    <a:lnTo>
                      <a:pt x="0" y="135"/>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192" name="Freeform 63">
              <a:extLst>
                <a:ext uri="{FF2B5EF4-FFF2-40B4-BE49-F238E27FC236}">
                  <a16:creationId xmlns:a16="http://schemas.microsoft.com/office/drawing/2014/main" id="{483D79BB-9EE6-49AE-89A8-F8680C402AF7}"/>
                </a:ext>
              </a:extLst>
            </p:cNvPr>
            <p:cNvSpPr>
              <a:spLocks noChangeArrowheads="1"/>
            </p:cNvSpPr>
            <p:nvPr/>
          </p:nvSpPr>
          <p:spPr bwMode="auto">
            <a:xfrm flipH="1">
              <a:off x="17889139" y="7464662"/>
              <a:ext cx="288510" cy="349623"/>
            </a:xfrm>
            <a:custGeom>
              <a:avLst/>
              <a:gdLst>
                <a:gd name="T0" fmla="*/ 386 w 399"/>
                <a:gd name="T1" fmla="*/ 87 h 480"/>
                <a:gd name="T2" fmla="*/ 386 w 399"/>
                <a:gd name="T3" fmla="*/ 87 h 480"/>
                <a:gd name="T4" fmla="*/ 316 w 399"/>
                <a:gd name="T5" fmla="*/ 11 h 480"/>
                <a:gd name="T6" fmla="*/ 293 w 399"/>
                <a:gd name="T7" fmla="*/ 0 h 480"/>
                <a:gd name="T8" fmla="*/ 29 w 399"/>
                <a:gd name="T9" fmla="*/ 0 h 480"/>
                <a:gd name="T10" fmla="*/ 0 w 399"/>
                <a:gd name="T11" fmla="*/ 29 h 480"/>
                <a:gd name="T12" fmla="*/ 0 w 399"/>
                <a:gd name="T13" fmla="*/ 450 h 480"/>
                <a:gd name="T14" fmla="*/ 29 w 399"/>
                <a:gd name="T15" fmla="*/ 479 h 480"/>
                <a:gd name="T16" fmla="*/ 369 w 399"/>
                <a:gd name="T17" fmla="*/ 479 h 480"/>
                <a:gd name="T18" fmla="*/ 398 w 399"/>
                <a:gd name="T19" fmla="*/ 450 h 480"/>
                <a:gd name="T20" fmla="*/ 398 w 399"/>
                <a:gd name="T21" fmla="*/ 105 h 480"/>
                <a:gd name="T22" fmla="*/ 386 w 399"/>
                <a:gd name="T23" fmla="*/ 87 h 480"/>
                <a:gd name="T24" fmla="*/ 164 w 399"/>
                <a:gd name="T25" fmla="*/ 240 h 480"/>
                <a:gd name="T26" fmla="*/ 164 w 399"/>
                <a:gd name="T27" fmla="*/ 240 h 480"/>
                <a:gd name="T28" fmla="*/ 164 w 399"/>
                <a:gd name="T29" fmla="*/ 70 h 480"/>
                <a:gd name="T30" fmla="*/ 234 w 399"/>
                <a:gd name="T31" fmla="*/ 70 h 480"/>
                <a:gd name="T32" fmla="*/ 234 w 399"/>
                <a:gd name="T33" fmla="*/ 240 h 480"/>
                <a:gd name="T34" fmla="*/ 304 w 399"/>
                <a:gd name="T35" fmla="*/ 240 h 480"/>
                <a:gd name="T36" fmla="*/ 199 w 399"/>
                <a:gd name="T37" fmla="*/ 421 h 480"/>
                <a:gd name="T38" fmla="*/ 93 w 399"/>
                <a:gd name="T39" fmla="*/ 240 h 480"/>
                <a:gd name="T40" fmla="*/ 164 w 399"/>
                <a:gd name="T41"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480">
                  <a:moveTo>
                    <a:pt x="386" y="87"/>
                  </a:moveTo>
                  <a:lnTo>
                    <a:pt x="386" y="87"/>
                  </a:lnTo>
                  <a:cubicBezTo>
                    <a:pt x="316" y="11"/>
                    <a:pt x="316" y="11"/>
                    <a:pt x="316" y="11"/>
                  </a:cubicBezTo>
                  <a:cubicBezTo>
                    <a:pt x="310" y="6"/>
                    <a:pt x="304" y="0"/>
                    <a:pt x="293" y="0"/>
                  </a:cubicBezTo>
                  <a:cubicBezTo>
                    <a:pt x="29" y="0"/>
                    <a:pt x="29" y="0"/>
                    <a:pt x="29" y="0"/>
                  </a:cubicBezTo>
                  <a:cubicBezTo>
                    <a:pt x="12" y="0"/>
                    <a:pt x="0" y="11"/>
                    <a:pt x="0" y="29"/>
                  </a:cubicBezTo>
                  <a:cubicBezTo>
                    <a:pt x="0" y="450"/>
                    <a:pt x="0" y="450"/>
                    <a:pt x="0" y="450"/>
                  </a:cubicBezTo>
                  <a:cubicBezTo>
                    <a:pt x="0" y="468"/>
                    <a:pt x="12" y="479"/>
                    <a:pt x="29" y="479"/>
                  </a:cubicBezTo>
                  <a:cubicBezTo>
                    <a:pt x="369" y="479"/>
                    <a:pt x="369" y="479"/>
                    <a:pt x="369" y="479"/>
                  </a:cubicBezTo>
                  <a:cubicBezTo>
                    <a:pt x="380" y="479"/>
                    <a:pt x="398" y="468"/>
                    <a:pt x="398" y="450"/>
                  </a:cubicBezTo>
                  <a:cubicBezTo>
                    <a:pt x="398" y="105"/>
                    <a:pt x="398" y="105"/>
                    <a:pt x="398" y="105"/>
                  </a:cubicBezTo>
                  <a:cubicBezTo>
                    <a:pt x="398" y="99"/>
                    <a:pt x="392" y="93"/>
                    <a:pt x="386" y="87"/>
                  </a:cubicBezTo>
                  <a:close/>
                  <a:moveTo>
                    <a:pt x="164" y="240"/>
                  </a:moveTo>
                  <a:lnTo>
                    <a:pt x="164" y="240"/>
                  </a:lnTo>
                  <a:cubicBezTo>
                    <a:pt x="164" y="70"/>
                    <a:pt x="164" y="70"/>
                    <a:pt x="164" y="70"/>
                  </a:cubicBezTo>
                  <a:cubicBezTo>
                    <a:pt x="234" y="70"/>
                    <a:pt x="234" y="70"/>
                    <a:pt x="234" y="70"/>
                  </a:cubicBezTo>
                  <a:cubicBezTo>
                    <a:pt x="234" y="240"/>
                    <a:pt x="234" y="240"/>
                    <a:pt x="234" y="240"/>
                  </a:cubicBezTo>
                  <a:cubicBezTo>
                    <a:pt x="304" y="240"/>
                    <a:pt x="304" y="240"/>
                    <a:pt x="304" y="240"/>
                  </a:cubicBezTo>
                  <a:cubicBezTo>
                    <a:pt x="199" y="421"/>
                    <a:pt x="199" y="421"/>
                    <a:pt x="199" y="421"/>
                  </a:cubicBezTo>
                  <a:cubicBezTo>
                    <a:pt x="93" y="240"/>
                    <a:pt x="93" y="240"/>
                    <a:pt x="93" y="240"/>
                  </a:cubicBezTo>
                  <a:lnTo>
                    <a:pt x="164" y="240"/>
                  </a:lnTo>
                  <a:close/>
                </a:path>
              </a:pathLst>
            </a:custGeom>
            <a:solidFill>
              <a:schemeClr val="accent2"/>
            </a:solidFill>
            <a:ln>
              <a:noFill/>
            </a:ln>
            <a:effectLst/>
          </p:spPr>
          <p:txBody>
            <a:bodyPr wrap="none" anchor="ctr"/>
            <a:lstStyle/>
            <a:p>
              <a:endParaRPr lang="en-US" sz="1050" dirty="0">
                <a:latin typeface="Calibri Light"/>
              </a:endParaRPr>
            </a:p>
          </p:txBody>
        </p:sp>
        <p:sp>
          <p:nvSpPr>
            <p:cNvPr id="193" name="Freeform 66">
              <a:extLst>
                <a:ext uri="{FF2B5EF4-FFF2-40B4-BE49-F238E27FC236}">
                  <a16:creationId xmlns:a16="http://schemas.microsoft.com/office/drawing/2014/main" id="{D9E6E461-E0E0-4696-B80D-3294C9F19B00}"/>
                </a:ext>
              </a:extLst>
            </p:cNvPr>
            <p:cNvSpPr>
              <a:spLocks noChangeArrowheads="1"/>
            </p:cNvSpPr>
            <p:nvPr/>
          </p:nvSpPr>
          <p:spPr bwMode="auto">
            <a:xfrm flipH="1">
              <a:off x="15940889" y="8950558"/>
              <a:ext cx="275543" cy="275165"/>
            </a:xfrm>
            <a:custGeom>
              <a:avLst/>
              <a:gdLst>
                <a:gd name="T0" fmla="*/ 369 w 381"/>
                <a:gd name="T1" fmla="*/ 59 h 381"/>
                <a:gd name="T2" fmla="*/ 369 w 381"/>
                <a:gd name="T3" fmla="*/ 59 h 381"/>
                <a:gd name="T4" fmla="*/ 322 w 381"/>
                <a:gd name="T5" fmla="*/ 12 h 381"/>
                <a:gd name="T6" fmla="*/ 275 w 381"/>
                <a:gd name="T7" fmla="*/ 6 h 381"/>
                <a:gd name="T8" fmla="*/ 275 w 381"/>
                <a:gd name="T9" fmla="*/ 6 h 381"/>
                <a:gd name="T10" fmla="*/ 275 w 381"/>
                <a:gd name="T11" fmla="*/ 6 h 381"/>
                <a:gd name="T12" fmla="*/ 193 w 381"/>
                <a:gd name="T13" fmla="*/ 94 h 381"/>
                <a:gd name="T14" fmla="*/ 100 w 381"/>
                <a:gd name="T15" fmla="*/ 6 h 381"/>
                <a:gd name="T16" fmla="*/ 100 w 381"/>
                <a:gd name="T17" fmla="*/ 6 h 381"/>
                <a:gd name="T18" fmla="*/ 82 w 381"/>
                <a:gd name="T19" fmla="*/ 0 h 381"/>
                <a:gd name="T20" fmla="*/ 64 w 381"/>
                <a:gd name="T21" fmla="*/ 12 h 381"/>
                <a:gd name="T22" fmla="*/ 18 w 381"/>
                <a:gd name="T23" fmla="*/ 59 h 381"/>
                <a:gd name="T24" fmla="*/ 12 w 381"/>
                <a:gd name="T25" fmla="*/ 105 h 381"/>
                <a:gd name="T26" fmla="*/ 94 w 381"/>
                <a:gd name="T27" fmla="*/ 187 h 381"/>
                <a:gd name="T28" fmla="*/ 6 w 381"/>
                <a:gd name="T29" fmla="*/ 281 h 381"/>
                <a:gd name="T30" fmla="*/ 0 w 381"/>
                <a:gd name="T31" fmla="*/ 299 h 381"/>
                <a:gd name="T32" fmla="*/ 18 w 381"/>
                <a:gd name="T33" fmla="*/ 316 h 381"/>
                <a:gd name="T34" fmla="*/ 64 w 381"/>
                <a:gd name="T35" fmla="*/ 363 h 381"/>
                <a:gd name="T36" fmla="*/ 105 w 381"/>
                <a:gd name="T37" fmla="*/ 369 h 381"/>
                <a:gd name="T38" fmla="*/ 105 w 381"/>
                <a:gd name="T39" fmla="*/ 375 h 381"/>
                <a:gd name="T40" fmla="*/ 105 w 381"/>
                <a:gd name="T41" fmla="*/ 369 h 381"/>
                <a:gd name="T42" fmla="*/ 193 w 381"/>
                <a:gd name="T43" fmla="*/ 287 h 381"/>
                <a:gd name="T44" fmla="*/ 281 w 381"/>
                <a:gd name="T45" fmla="*/ 375 h 381"/>
                <a:gd name="T46" fmla="*/ 298 w 381"/>
                <a:gd name="T47" fmla="*/ 380 h 381"/>
                <a:gd name="T48" fmla="*/ 322 w 381"/>
                <a:gd name="T49" fmla="*/ 369 h 381"/>
                <a:gd name="T50" fmla="*/ 369 w 381"/>
                <a:gd name="T51" fmla="*/ 316 h 381"/>
                <a:gd name="T52" fmla="*/ 375 w 381"/>
                <a:gd name="T53" fmla="*/ 275 h 381"/>
                <a:gd name="T54" fmla="*/ 375 w 381"/>
                <a:gd name="T55" fmla="*/ 275 h 381"/>
                <a:gd name="T56" fmla="*/ 287 w 381"/>
                <a:gd name="T57" fmla="*/ 187 h 381"/>
                <a:gd name="T58" fmla="*/ 380 w 381"/>
                <a:gd name="T59" fmla="*/ 100 h 381"/>
                <a:gd name="T60" fmla="*/ 375 w 381"/>
                <a:gd name="T61" fmla="*/ 100 h 381"/>
                <a:gd name="T62" fmla="*/ 380 w 381"/>
                <a:gd name="T63" fmla="*/ 82 h 381"/>
                <a:gd name="T64" fmla="*/ 369 w 381"/>
                <a:gd name="T65" fmla="*/ 5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 h="381">
                  <a:moveTo>
                    <a:pt x="369" y="59"/>
                  </a:moveTo>
                  <a:lnTo>
                    <a:pt x="369" y="59"/>
                  </a:lnTo>
                  <a:cubicBezTo>
                    <a:pt x="322" y="12"/>
                    <a:pt x="322" y="12"/>
                    <a:pt x="322" y="12"/>
                  </a:cubicBezTo>
                  <a:cubicBezTo>
                    <a:pt x="304" y="0"/>
                    <a:pt x="293" y="0"/>
                    <a:pt x="275" y="6"/>
                  </a:cubicBezTo>
                  <a:lnTo>
                    <a:pt x="275" y="6"/>
                  </a:lnTo>
                  <a:lnTo>
                    <a:pt x="275" y="6"/>
                  </a:lnTo>
                  <a:cubicBezTo>
                    <a:pt x="193" y="94"/>
                    <a:pt x="193" y="94"/>
                    <a:pt x="193" y="94"/>
                  </a:cubicBezTo>
                  <a:cubicBezTo>
                    <a:pt x="100" y="6"/>
                    <a:pt x="100" y="6"/>
                    <a:pt x="100" y="6"/>
                  </a:cubicBezTo>
                  <a:lnTo>
                    <a:pt x="100" y="6"/>
                  </a:lnTo>
                  <a:cubicBezTo>
                    <a:pt x="94" y="0"/>
                    <a:pt x="88" y="0"/>
                    <a:pt x="82" y="0"/>
                  </a:cubicBezTo>
                  <a:cubicBezTo>
                    <a:pt x="76" y="0"/>
                    <a:pt x="70" y="6"/>
                    <a:pt x="64" y="12"/>
                  </a:cubicBezTo>
                  <a:cubicBezTo>
                    <a:pt x="18" y="59"/>
                    <a:pt x="18" y="59"/>
                    <a:pt x="18" y="59"/>
                  </a:cubicBezTo>
                  <a:cubicBezTo>
                    <a:pt x="0" y="76"/>
                    <a:pt x="0" y="88"/>
                    <a:pt x="12" y="105"/>
                  </a:cubicBezTo>
                  <a:cubicBezTo>
                    <a:pt x="94" y="187"/>
                    <a:pt x="94" y="187"/>
                    <a:pt x="94" y="187"/>
                  </a:cubicBezTo>
                  <a:cubicBezTo>
                    <a:pt x="6" y="281"/>
                    <a:pt x="6" y="281"/>
                    <a:pt x="6" y="281"/>
                  </a:cubicBezTo>
                  <a:cubicBezTo>
                    <a:pt x="6" y="287"/>
                    <a:pt x="0" y="293"/>
                    <a:pt x="0" y="299"/>
                  </a:cubicBezTo>
                  <a:cubicBezTo>
                    <a:pt x="6" y="304"/>
                    <a:pt x="6" y="310"/>
                    <a:pt x="18" y="316"/>
                  </a:cubicBezTo>
                  <a:cubicBezTo>
                    <a:pt x="64" y="363"/>
                    <a:pt x="64" y="363"/>
                    <a:pt x="64" y="363"/>
                  </a:cubicBezTo>
                  <a:cubicBezTo>
                    <a:pt x="76" y="380"/>
                    <a:pt x="94" y="380"/>
                    <a:pt x="105" y="369"/>
                  </a:cubicBezTo>
                  <a:cubicBezTo>
                    <a:pt x="105" y="375"/>
                    <a:pt x="105" y="375"/>
                    <a:pt x="105" y="375"/>
                  </a:cubicBezTo>
                  <a:cubicBezTo>
                    <a:pt x="105" y="369"/>
                    <a:pt x="105" y="369"/>
                    <a:pt x="105" y="369"/>
                  </a:cubicBezTo>
                  <a:cubicBezTo>
                    <a:pt x="193" y="287"/>
                    <a:pt x="193" y="287"/>
                    <a:pt x="193" y="287"/>
                  </a:cubicBezTo>
                  <a:cubicBezTo>
                    <a:pt x="281" y="375"/>
                    <a:pt x="281" y="375"/>
                    <a:pt x="281" y="375"/>
                  </a:cubicBezTo>
                  <a:cubicBezTo>
                    <a:pt x="287" y="380"/>
                    <a:pt x="293" y="380"/>
                    <a:pt x="298" y="380"/>
                  </a:cubicBezTo>
                  <a:cubicBezTo>
                    <a:pt x="304" y="380"/>
                    <a:pt x="316" y="375"/>
                    <a:pt x="322" y="369"/>
                  </a:cubicBezTo>
                  <a:cubicBezTo>
                    <a:pt x="369" y="316"/>
                    <a:pt x="369" y="316"/>
                    <a:pt x="369" y="316"/>
                  </a:cubicBezTo>
                  <a:cubicBezTo>
                    <a:pt x="380" y="304"/>
                    <a:pt x="380" y="287"/>
                    <a:pt x="375" y="275"/>
                  </a:cubicBezTo>
                  <a:lnTo>
                    <a:pt x="375" y="275"/>
                  </a:lnTo>
                  <a:cubicBezTo>
                    <a:pt x="287" y="187"/>
                    <a:pt x="287" y="187"/>
                    <a:pt x="287" y="187"/>
                  </a:cubicBezTo>
                  <a:cubicBezTo>
                    <a:pt x="380" y="100"/>
                    <a:pt x="380" y="100"/>
                    <a:pt x="380" y="100"/>
                  </a:cubicBezTo>
                  <a:cubicBezTo>
                    <a:pt x="375" y="100"/>
                    <a:pt x="375" y="100"/>
                    <a:pt x="375" y="100"/>
                  </a:cubicBezTo>
                  <a:cubicBezTo>
                    <a:pt x="380" y="94"/>
                    <a:pt x="380" y="88"/>
                    <a:pt x="380" y="82"/>
                  </a:cubicBezTo>
                  <a:cubicBezTo>
                    <a:pt x="380" y="76"/>
                    <a:pt x="375" y="65"/>
                    <a:pt x="369" y="59"/>
                  </a:cubicBezTo>
                </a:path>
              </a:pathLst>
            </a:custGeom>
            <a:solidFill>
              <a:schemeClr val="accent5">
                <a:lumMod val="75000"/>
              </a:schemeClr>
            </a:solidFill>
            <a:ln>
              <a:noFill/>
            </a:ln>
            <a:effectLst/>
          </p:spPr>
          <p:txBody>
            <a:bodyPr wrap="none" anchor="ctr"/>
            <a:lstStyle/>
            <a:p>
              <a:endParaRPr lang="en-US" sz="1050" dirty="0">
                <a:latin typeface="Calibri Light"/>
              </a:endParaRPr>
            </a:p>
          </p:txBody>
        </p:sp>
        <p:sp>
          <p:nvSpPr>
            <p:cNvPr id="194" name="Freeform 70">
              <a:extLst>
                <a:ext uri="{FF2B5EF4-FFF2-40B4-BE49-F238E27FC236}">
                  <a16:creationId xmlns:a16="http://schemas.microsoft.com/office/drawing/2014/main" id="{BB8037F6-F76C-4AB0-980C-C705D59B1564}"/>
                </a:ext>
              </a:extLst>
            </p:cNvPr>
            <p:cNvSpPr>
              <a:spLocks noChangeArrowheads="1"/>
            </p:cNvSpPr>
            <p:nvPr/>
          </p:nvSpPr>
          <p:spPr bwMode="auto">
            <a:xfrm flipH="1">
              <a:off x="10507836" y="7383732"/>
              <a:ext cx="369551" cy="702483"/>
            </a:xfrm>
            <a:custGeom>
              <a:avLst/>
              <a:gdLst>
                <a:gd name="T0" fmla="*/ 164 w 505"/>
                <a:gd name="T1" fmla="*/ 11 h 960"/>
                <a:gd name="T2" fmla="*/ 164 w 505"/>
                <a:gd name="T3" fmla="*/ 11 h 960"/>
                <a:gd name="T4" fmla="*/ 153 w 505"/>
                <a:gd name="T5" fmla="*/ 52 h 960"/>
                <a:gd name="T6" fmla="*/ 153 w 505"/>
                <a:gd name="T7" fmla="*/ 298 h 960"/>
                <a:gd name="T8" fmla="*/ 164 w 505"/>
                <a:gd name="T9" fmla="*/ 333 h 960"/>
                <a:gd name="T10" fmla="*/ 205 w 505"/>
                <a:gd name="T11" fmla="*/ 351 h 960"/>
                <a:gd name="T12" fmla="*/ 211 w 505"/>
                <a:gd name="T13" fmla="*/ 351 h 960"/>
                <a:gd name="T14" fmla="*/ 305 w 505"/>
                <a:gd name="T15" fmla="*/ 321 h 960"/>
                <a:gd name="T16" fmla="*/ 240 w 505"/>
                <a:gd name="T17" fmla="*/ 672 h 960"/>
                <a:gd name="T18" fmla="*/ 164 w 505"/>
                <a:gd name="T19" fmla="*/ 614 h 960"/>
                <a:gd name="T20" fmla="*/ 158 w 505"/>
                <a:gd name="T21" fmla="*/ 608 h 960"/>
                <a:gd name="T22" fmla="*/ 112 w 505"/>
                <a:gd name="T23" fmla="*/ 614 h 960"/>
                <a:gd name="T24" fmla="*/ 88 w 505"/>
                <a:gd name="T25" fmla="*/ 643 h 960"/>
                <a:gd name="T26" fmla="*/ 6 w 505"/>
                <a:gd name="T27" fmla="*/ 871 h 960"/>
                <a:gd name="T28" fmla="*/ 6 w 505"/>
                <a:gd name="T29" fmla="*/ 912 h 960"/>
                <a:gd name="T30" fmla="*/ 36 w 505"/>
                <a:gd name="T31" fmla="*/ 942 h 960"/>
                <a:gd name="T32" fmla="*/ 41 w 505"/>
                <a:gd name="T33" fmla="*/ 942 h 960"/>
                <a:gd name="T34" fmla="*/ 252 w 505"/>
                <a:gd name="T35" fmla="*/ 959 h 960"/>
                <a:gd name="T36" fmla="*/ 264 w 505"/>
                <a:gd name="T37" fmla="*/ 959 h 960"/>
                <a:gd name="T38" fmla="*/ 270 w 505"/>
                <a:gd name="T39" fmla="*/ 947 h 960"/>
                <a:gd name="T40" fmla="*/ 428 w 505"/>
                <a:gd name="T41" fmla="*/ 70 h 960"/>
                <a:gd name="T42" fmla="*/ 428 w 505"/>
                <a:gd name="T43" fmla="*/ 64 h 960"/>
                <a:gd name="T44" fmla="*/ 416 w 505"/>
                <a:gd name="T45" fmla="*/ 52 h 960"/>
                <a:gd name="T46" fmla="*/ 211 w 505"/>
                <a:gd name="T47" fmla="*/ 0 h 960"/>
                <a:gd name="T48" fmla="*/ 205 w 505"/>
                <a:gd name="T49" fmla="*/ 0 h 960"/>
                <a:gd name="T50" fmla="*/ 164 w 505"/>
                <a:gd name="T51" fmla="*/ 1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5" h="960">
                  <a:moveTo>
                    <a:pt x="164" y="11"/>
                  </a:moveTo>
                  <a:lnTo>
                    <a:pt x="164" y="11"/>
                  </a:lnTo>
                  <a:cubicBezTo>
                    <a:pt x="153" y="23"/>
                    <a:pt x="153" y="35"/>
                    <a:pt x="153" y="52"/>
                  </a:cubicBezTo>
                  <a:cubicBezTo>
                    <a:pt x="129" y="134"/>
                    <a:pt x="129" y="216"/>
                    <a:pt x="153" y="298"/>
                  </a:cubicBezTo>
                  <a:cubicBezTo>
                    <a:pt x="153" y="315"/>
                    <a:pt x="153" y="327"/>
                    <a:pt x="164" y="333"/>
                  </a:cubicBezTo>
                  <a:cubicBezTo>
                    <a:pt x="170" y="345"/>
                    <a:pt x="188" y="351"/>
                    <a:pt x="205" y="351"/>
                  </a:cubicBezTo>
                  <a:cubicBezTo>
                    <a:pt x="205" y="351"/>
                    <a:pt x="205" y="351"/>
                    <a:pt x="211" y="351"/>
                  </a:cubicBezTo>
                  <a:cubicBezTo>
                    <a:pt x="305" y="321"/>
                    <a:pt x="305" y="321"/>
                    <a:pt x="305" y="321"/>
                  </a:cubicBezTo>
                  <a:cubicBezTo>
                    <a:pt x="299" y="438"/>
                    <a:pt x="281" y="555"/>
                    <a:pt x="240" y="672"/>
                  </a:cubicBezTo>
                  <a:cubicBezTo>
                    <a:pt x="164" y="614"/>
                    <a:pt x="164" y="614"/>
                    <a:pt x="164" y="614"/>
                  </a:cubicBezTo>
                  <a:cubicBezTo>
                    <a:pt x="158" y="614"/>
                    <a:pt x="158" y="608"/>
                    <a:pt x="158" y="608"/>
                  </a:cubicBezTo>
                  <a:cubicBezTo>
                    <a:pt x="141" y="602"/>
                    <a:pt x="123" y="602"/>
                    <a:pt x="112" y="614"/>
                  </a:cubicBezTo>
                  <a:cubicBezTo>
                    <a:pt x="100" y="614"/>
                    <a:pt x="94" y="625"/>
                    <a:pt x="88" y="643"/>
                  </a:cubicBezTo>
                  <a:cubicBezTo>
                    <a:pt x="41" y="707"/>
                    <a:pt x="12" y="789"/>
                    <a:pt x="6" y="871"/>
                  </a:cubicBezTo>
                  <a:cubicBezTo>
                    <a:pt x="0" y="889"/>
                    <a:pt x="0" y="901"/>
                    <a:pt x="6" y="912"/>
                  </a:cubicBezTo>
                  <a:cubicBezTo>
                    <a:pt x="6" y="924"/>
                    <a:pt x="18" y="936"/>
                    <a:pt x="36" y="942"/>
                  </a:cubicBezTo>
                  <a:lnTo>
                    <a:pt x="41" y="942"/>
                  </a:lnTo>
                  <a:cubicBezTo>
                    <a:pt x="252" y="959"/>
                    <a:pt x="252" y="959"/>
                    <a:pt x="252" y="959"/>
                  </a:cubicBezTo>
                  <a:cubicBezTo>
                    <a:pt x="258" y="959"/>
                    <a:pt x="258" y="959"/>
                    <a:pt x="264" y="959"/>
                  </a:cubicBezTo>
                  <a:cubicBezTo>
                    <a:pt x="264" y="953"/>
                    <a:pt x="270" y="953"/>
                    <a:pt x="270" y="947"/>
                  </a:cubicBezTo>
                  <a:cubicBezTo>
                    <a:pt x="451" y="678"/>
                    <a:pt x="504" y="386"/>
                    <a:pt x="428" y="70"/>
                  </a:cubicBezTo>
                  <a:cubicBezTo>
                    <a:pt x="428" y="64"/>
                    <a:pt x="428" y="64"/>
                    <a:pt x="428" y="64"/>
                  </a:cubicBezTo>
                  <a:cubicBezTo>
                    <a:pt x="422" y="58"/>
                    <a:pt x="416" y="52"/>
                    <a:pt x="416" y="52"/>
                  </a:cubicBezTo>
                  <a:cubicBezTo>
                    <a:pt x="211" y="0"/>
                    <a:pt x="211" y="0"/>
                    <a:pt x="211" y="0"/>
                  </a:cubicBezTo>
                  <a:lnTo>
                    <a:pt x="205" y="0"/>
                  </a:lnTo>
                  <a:cubicBezTo>
                    <a:pt x="188" y="0"/>
                    <a:pt x="176" y="5"/>
                    <a:pt x="164" y="11"/>
                  </a:cubicBezTo>
                </a:path>
              </a:pathLst>
            </a:custGeom>
            <a:solidFill>
              <a:schemeClr val="accent4"/>
            </a:solidFill>
            <a:ln>
              <a:noFill/>
            </a:ln>
            <a:effectLst/>
          </p:spPr>
          <p:txBody>
            <a:bodyPr wrap="none" anchor="ctr"/>
            <a:lstStyle/>
            <a:p>
              <a:endParaRPr lang="en-US" sz="1050" dirty="0">
                <a:latin typeface="Calibri Light"/>
              </a:endParaRPr>
            </a:p>
          </p:txBody>
        </p:sp>
        <p:sp>
          <p:nvSpPr>
            <p:cNvPr id="195" name="Freeform 71">
              <a:extLst>
                <a:ext uri="{FF2B5EF4-FFF2-40B4-BE49-F238E27FC236}">
                  <a16:creationId xmlns:a16="http://schemas.microsoft.com/office/drawing/2014/main" id="{26C6B31D-DD50-4BB7-B85B-0586CE0BAA30}"/>
                </a:ext>
              </a:extLst>
            </p:cNvPr>
            <p:cNvSpPr>
              <a:spLocks noChangeArrowheads="1"/>
            </p:cNvSpPr>
            <p:nvPr/>
          </p:nvSpPr>
          <p:spPr bwMode="auto">
            <a:xfrm flipH="1">
              <a:off x="19114492" y="6723333"/>
              <a:ext cx="314443" cy="307537"/>
            </a:xfrm>
            <a:custGeom>
              <a:avLst/>
              <a:gdLst>
                <a:gd name="T0" fmla="*/ 363 w 434"/>
                <a:gd name="T1" fmla="*/ 387 h 423"/>
                <a:gd name="T2" fmla="*/ 363 w 434"/>
                <a:gd name="T3" fmla="*/ 387 h 423"/>
                <a:gd name="T4" fmla="*/ 322 w 434"/>
                <a:gd name="T5" fmla="*/ 264 h 423"/>
                <a:gd name="T6" fmla="*/ 422 w 434"/>
                <a:gd name="T7" fmla="*/ 188 h 423"/>
                <a:gd name="T8" fmla="*/ 433 w 434"/>
                <a:gd name="T9" fmla="*/ 176 h 423"/>
                <a:gd name="T10" fmla="*/ 433 w 434"/>
                <a:gd name="T11" fmla="*/ 158 h 423"/>
                <a:gd name="T12" fmla="*/ 422 w 434"/>
                <a:gd name="T13" fmla="*/ 147 h 423"/>
                <a:gd name="T14" fmla="*/ 410 w 434"/>
                <a:gd name="T15" fmla="*/ 141 h 423"/>
                <a:gd name="T16" fmla="*/ 281 w 434"/>
                <a:gd name="T17" fmla="*/ 141 h 423"/>
                <a:gd name="T18" fmla="*/ 240 w 434"/>
                <a:gd name="T19" fmla="*/ 18 h 423"/>
                <a:gd name="T20" fmla="*/ 234 w 434"/>
                <a:gd name="T21" fmla="*/ 6 h 423"/>
                <a:gd name="T22" fmla="*/ 217 w 434"/>
                <a:gd name="T23" fmla="*/ 0 h 423"/>
                <a:gd name="T24" fmla="*/ 199 w 434"/>
                <a:gd name="T25" fmla="*/ 6 h 423"/>
                <a:gd name="T26" fmla="*/ 193 w 434"/>
                <a:gd name="T27" fmla="*/ 18 h 423"/>
                <a:gd name="T28" fmla="*/ 147 w 434"/>
                <a:gd name="T29" fmla="*/ 141 h 423"/>
                <a:gd name="T30" fmla="*/ 24 w 434"/>
                <a:gd name="T31" fmla="*/ 141 h 423"/>
                <a:gd name="T32" fmla="*/ 12 w 434"/>
                <a:gd name="T33" fmla="*/ 147 h 423"/>
                <a:gd name="T34" fmla="*/ 0 w 434"/>
                <a:gd name="T35" fmla="*/ 158 h 423"/>
                <a:gd name="T36" fmla="*/ 0 w 434"/>
                <a:gd name="T37" fmla="*/ 176 h 423"/>
                <a:gd name="T38" fmla="*/ 6 w 434"/>
                <a:gd name="T39" fmla="*/ 188 h 423"/>
                <a:gd name="T40" fmla="*/ 12 w 434"/>
                <a:gd name="T41" fmla="*/ 188 h 423"/>
                <a:gd name="T42" fmla="*/ 112 w 434"/>
                <a:gd name="T43" fmla="*/ 264 h 423"/>
                <a:gd name="T44" fmla="*/ 71 w 434"/>
                <a:gd name="T45" fmla="*/ 387 h 423"/>
                <a:gd name="T46" fmla="*/ 76 w 434"/>
                <a:gd name="T47" fmla="*/ 404 h 423"/>
                <a:gd name="T48" fmla="*/ 82 w 434"/>
                <a:gd name="T49" fmla="*/ 416 h 423"/>
                <a:gd name="T50" fmla="*/ 100 w 434"/>
                <a:gd name="T51" fmla="*/ 422 h 423"/>
                <a:gd name="T52" fmla="*/ 100 w 434"/>
                <a:gd name="T53" fmla="*/ 422 h 423"/>
                <a:gd name="T54" fmla="*/ 112 w 434"/>
                <a:gd name="T55" fmla="*/ 416 h 423"/>
                <a:gd name="T56" fmla="*/ 217 w 434"/>
                <a:gd name="T57" fmla="*/ 346 h 423"/>
                <a:gd name="T58" fmla="*/ 322 w 434"/>
                <a:gd name="T59" fmla="*/ 416 h 423"/>
                <a:gd name="T60" fmla="*/ 334 w 434"/>
                <a:gd name="T61" fmla="*/ 422 h 423"/>
                <a:gd name="T62" fmla="*/ 334 w 434"/>
                <a:gd name="T63" fmla="*/ 422 h 423"/>
                <a:gd name="T64" fmla="*/ 351 w 434"/>
                <a:gd name="T65" fmla="*/ 416 h 423"/>
                <a:gd name="T66" fmla="*/ 351 w 434"/>
                <a:gd name="T67" fmla="*/ 416 h 423"/>
                <a:gd name="T68" fmla="*/ 363 w 434"/>
                <a:gd name="T69" fmla="*/ 404 h 423"/>
                <a:gd name="T70" fmla="*/ 363 w 434"/>
                <a:gd name="T71" fmla="*/ 38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423">
                  <a:moveTo>
                    <a:pt x="363" y="387"/>
                  </a:moveTo>
                  <a:lnTo>
                    <a:pt x="363" y="387"/>
                  </a:lnTo>
                  <a:cubicBezTo>
                    <a:pt x="322" y="264"/>
                    <a:pt x="322" y="264"/>
                    <a:pt x="322" y="264"/>
                  </a:cubicBezTo>
                  <a:cubicBezTo>
                    <a:pt x="422" y="188"/>
                    <a:pt x="422" y="188"/>
                    <a:pt x="422" y="188"/>
                  </a:cubicBezTo>
                  <a:cubicBezTo>
                    <a:pt x="427" y="182"/>
                    <a:pt x="433" y="182"/>
                    <a:pt x="433" y="176"/>
                  </a:cubicBezTo>
                  <a:cubicBezTo>
                    <a:pt x="433" y="170"/>
                    <a:pt x="433" y="164"/>
                    <a:pt x="433" y="158"/>
                  </a:cubicBezTo>
                  <a:cubicBezTo>
                    <a:pt x="433" y="153"/>
                    <a:pt x="427" y="147"/>
                    <a:pt x="422" y="147"/>
                  </a:cubicBezTo>
                  <a:cubicBezTo>
                    <a:pt x="422" y="141"/>
                    <a:pt x="416" y="141"/>
                    <a:pt x="410" y="141"/>
                  </a:cubicBezTo>
                  <a:cubicBezTo>
                    <a:pt x="281" y="141"/>
                    <a:pt x="281" y="141"/>
                    <a:pt x="281" y="141"/>
                  </a:cubicBezTo>
                  <a:cubicBezTo>
                    <a:pt x="240" y="18"/>
                    <a:pt x="240" y="18"/>
                    <a:pt x="240" y="18"/>
                  </a:cubicBezTo>
                  <a:cubicBezTo>
                    <a:pt x="240" y="18"/>
                    <a:pt x="234" y="12"/>
                    <a:pt x="234" y="6"/>
                  </a:cubicBezTo>
                  <a:cubicBezTo>
                    <a:pt x="228" y="6"/>
                    <a:pt x="223" y="0"/>
                    <a:pt x="217" y="0"/>
                  </a:cubicBezTo>
                  <a:cubicBezTo>
                    <a:pt x="211" y="0"/>
                    <a:pt x="205" y="6"/>
                    <a:pt x="199" y="6"/>
                  </a:cubicBezTo>
                  <a:cubicBezTo>
                    <a:pt x="199" y="12"/>
                    <a:pt x="193" y="18"/>
                    <a:pt x="193" y="18"/>
                  </a:cubicBezTo>
                  <a:cubicBezTo>
                    <a:pt x="147" y="141"/>
                    <a:pt x="147" y="141"/>
                    <a:pt x="147" y="141"/>
                  </a:cubicBezTo>
                  <a:cubicBezTo>
                    <a:pt x="24" y="141"/>
                    <a:pt x="24" y="141"/>
                    <a:pt x="24" y="141"/>
                  </a:cubicBezTo>
                  <a:cubicBezTo>
                    <a:pt x="18" y="141"/>
                    <a:pt x="12" y="147"/>
                    <a:pt x="12" y="147"/>
                  </a:cubicBezTo>
                  <a:cubicBezTo>
                    <a:pt x="6" y="153"/>
                    <a:pt x="0" y="153"/>
                    <a:pt x="0" y="158"/>
                  </a:cubicBezTo>
                  <a:cubicBezTo>
                    <a:pt x="0" y="164"/>
                    <a:pt x="0" y="170"/>
                    <a:pt x="0" y="176"/>
                  </a:cubicBezTo>
                  <a:cubicBezTo>
                    <a:pt x="0" y="182"/>
                    <a:pt x="6" y="188"/>
                    <a:pt x="6" y="188"/>
                  </a:cubicBezTo>
                  <a:cubicBezTo>
                    <a:pt x="12" y="188"/>
                    <a:pt x="12" y="188"/>
                    <a:pt x="12" y="188"/>
                  </a:cubicBezTo>
                  <a:cubicBezTo>
                    <a:pt x="112" y="264"/>
                    <a:pt x="112" y="264"/>
                    <a:pt x="112" y="264"/>
                  </a:cubicBezTo>
                  <a:cubicBezTo>
                    <a:pt x="71" y="387"/>
                    <a:pt x="71" y="387"/>
                    <a:pt x="71" y="387"/>
                  </a:cubicBezTo>
                  <a:cubicBezTo>
                    <a:pt x="71" y="392"/>
                    <a:pt x="71" y="398"/>
                    <a:pt x="76" y="404"/>
                  </a:cubicBezTo>
                  <a:cubicBezTo>
                    <a:pt x="76" y="404"/>
                    <a:pt x="76" y="410"/>
                    <a:pt x="82" y="416"/>
                  </a:cubicBezTo>
                  <a:cubicBezTo>
                    <a:pt x="88" y="416"/>
                    <a:pt x="94" y="422"/>
                    <a:pt x="100" y="422"/>
                  </a:cubicBezTo>
                  <a:lnTo>
                    <a:pt x="100" y="422"/>
                  </a:lnTo>
                  <a:cubicBezTo>
                    <a:pt x="106" y="422"/>
                    <a:pt x="112" y="416"/>
                    <a:pt x="112" y="416"/>
                  </a:cubicBezTo>
                  <a:cubicBezTo>
                    <a:pt x="217" y="346"/>
                    <a:pt x="217" y="346"/>
                    <a:pt x="217" y="346"/>
                  </a:cubicBezTo>
                  <a:cubicBezTo>
                    <a:pt x="322" y="416"/>
                    <a:pt x="322" y="416"/>
                    <a:pt x="322" y="416"/>
                  </a:cubicBezTo>
                  <a:cubicBezTo>
                    <a:pt x="328" y="416"/>
                    <a:pt x="328" y="422"/>
                    <a:pt x="334" y="422"/>
                  </a:cubicBezTo>
                  <a:lnTo>
                    <a:pt x="334" y="422"/>
                  </a:lnTo>
                  <a:cubicBezTo>
                    <a:pt x="340" y="422"/>
                    <a:pt x="346" y="416"/>
                    <a:pt x="351" y="416"/>
                  </a:cubicBezTo>
                  <a:lnTo>
                    <a:pt x="351" y="416"/>
                  </a:lnTo>
                  <a:cubicBezTo>
                    <a:pt x="357" y="410"/>
                    <a:pt x="357" y="404"/>
                    <a:pt x="363" y="404"/>
                  </a:cubicBezTo>
                  <a:cubicBezTo>
                    <a:pt x="363" y="398"/>
                    <a:pt x="363" y="392"/>
                    <a:pt x="363" y="387"/>
                  </a:cubicBezTo>
                </a:path>
              </a:pathLst>
            </a:custGeom>
            <a:solidFill>
              <a:schemeClr val="accent5"/>
            </a:solidFill>
            <a:ln>
              <a:noFill/>
            </a:ln>
            <a:effectLst/>
          </p:spPr>
          <p:txBody>
            <a:bodyPr wrap="none" anchor="ctr"/>
            <a:lstStyle/>
            <a:p>
              <a:endParaRPr lang="en-US" sz="1050" dirty="0">
                <a:latin typeface="Calibri Light"/>
              </a:endParaRPr>
            </a:p>
          </p:txBody>
        </p:sp>
        <p:sp>
          <p:nvSpPr>
            <p:cNvPr id="196" name="Freeform 77">
              <a:extLst>
                <a:ext uri="{FF2B5EF4-FFF2-40B4-BE49-F238E27FC236}">
                  <a16:creationId xmlns:a16="http://schemas.microsoft.com/office/drawing/2014/main" id="{8525BC73-7974-4838-997E-C86D0E4834BA}"/>
                </a:ext>
              </a:extLst>
            </p:cNvPr>
            <p:cNvSpPr>
              <a:spLocks noChangeArrowheads="1"/>
            </p:cNvSpPr>
            <p:nvPr/>
          </p:nvSpPr>
          <p:spPr bwMode="auto">
            <a:xfrm flipH="1">
              <a:off x="15289312" y="3732119"/>
              <a:ext cx="1222113" cy="1006783"/>
            </a:xfrm>
            <a:custGeom>
              <a:avLst/>
              <a:gdLst>
                <a:gd name="T0" fmla="*/ 1036 w 1669"/>
                <a:gd name="T1" fmla="*/ 538 h 1376"/>
                <a:gd name="T2" fmla="*/ 1036 w 1669"/>
                <a:gd name="T3" fmla="*/ 538 h 1376"/>
                <a:gd name="T4" fmla="*/ 591 w 1669"/>
                <a:gd name="T5" fmla="*/ 0 h 1376"/>
                <a:gd name="T6" fmla="*/ 468 w 1669"/>
                <a:gd name="T7" fmla="*/ 0 h 1376"/>
                <a:gd name="T8" fmla="*/ 702 w 1669"/>
                <a:gd name="T9" fmla="*/ 574 h 1376"/>
                <a:gd name="T10" fmla="*/ 252 w 1669"/>
                <a:gd name="T11" fmla="*/ 626 h 1376"/>
                <a:gd name="T12" fmla="*/ 82 w 1669"/>
                <a:gd name="T13" fmla="*/ 462 h 1376"/>
                <a:gd name="T14" fmla="*/ 0 w 1669"/>
                <a:gd name="T15" fmla="*/ 462 h 1376"/>
                <a:gd name="T16" fmla="*/ 77 w 1669"/>
                <a:gd name="T17" fmla="*/ 696 h 1376"/>
                <a:gd name="T18" fmla="*/ 12 w 1669"/>
                <a:gd name="T19" fmla="*/ 936 h 1376"/>
                <a:gd name="T20" fmla="*/ 94 w 1669"/>
                <a:gd name="T21" fmla="*/ 936 h 1376"/>
                <a:gd name="T22" fmla="*/ 258 w 1669"/>
                <a:gd name="T23" fmla="*/ 767 h 1376"/>
                <a:gd name="T24" fmla="*/ 708 w 1669"/>
                <a:gd name="T25" fmla="*/ 790 h 1376"/>
                <a:gd name="T26" fmla="*/ 504 w 1669"/>
                <a:gd name="T27" fmla="*/ 1375 h 1376"/>
                <a:gd name="T28" fmla="*/ 626 w 1669"/>
                <a:gd name="T29" fmla="*/ 1375 h 1376"/>
                <a:gd name="T30" fmla="*/ 1042 w 1669"/>
                <a:gd name="T31" fmla="*/ 813 h 1376"/>
                <a:gd name="T32" fmla="*/ 1668 w 1669"/>
                <a:gd name="T33" fmla="*/ 661 h 1376"/>
                <a:gd name="T34" fmla="*/ 1036 w 1669"/>
                <a:gd name="T35" fmla="*/ 538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9" h="1376">
                  <a:moveTo>
                    <a:pt x="1036" y="538"/>
                  </a:moveTo>
                  <a:lnTo>
                    <a:pt x="1036" y="538"/>
                  </a:lnTo>
                  <a:cubicBezTo>
                    <a:pt x="591" y="0"/>
                    <a:pt x="591" y="0"/>
                    <a:pt x="591" y="0"/>
                  </a:cubicBezTo>
                  <a:cubicBezTo>
                    <a:pt x="468" y="0"/>
                    <a:pt x="468" y="0"/>
                    <a:pt x="468" y="0"/>
                  </a:cubicBezTo>
                  <a:cubicBezTo>
                    <a:pt x="702" y="574"/>
                    <a:pt x="702" y="574"/>
                    <a:pt x="702" y="574"/>
                  </a:cubicBezTo>
                  <a:cubicBezTo>
                    <a:pt x="252" y="626"/>
                    <a:pt x="252" y="626"/>
                    <a:pt x="252" y="626"/>
                  </a:cubicBezTo>
                  <a:cubicBezTo>
                    <a:pt x="82" y="462"/>
                    <a:pt x="82" y="462"/>
                    <a:pt x="82" y="462"/>
                  </a:cubicBezTo>
                  <a:cubicBezTo>
                    <a:pt x="0" y="462"/>
                    <a:pt x="0" y="462"/>
                    <a:pt x="0" y="462"/>
                  </a:cubicBezTo>
                  <a:cubicBezTo>
                    <a:pt x="77" y="696"/>
                    <a:pt x="77" y="696"/>
                    <a:pt x="77" y="696"/>
                  </a:cubicBezTo>
                  <a:cubicBezTo>
                    <a:pt x="12" y="936"/>
                    <a:pt x="12" y="936"/>
                    <a:pt x="12" y="936"/>
                  </a:cubicBezTo>
                  <a:cubicBezTo>
                    <a:pt x="94" y="936"/>
                    <a:pt x="94" y="936"/>
                    <a:pt x="94" y="936"/>
                  </a:cubicBezTo>
                  <a:cubicBezTo>
                    <a:pt x="258" y="767"/>
                    <a:pt x="258" y="767"/>
                    <a:pt x="258" y="767"/>
                  </a:cubicBezTo>
                  <a:cubicBezTo>
                    <a:pt x="708" y="790"/>
                    <a:pt x="708" y="790"/>
                    <a:pt x="708" y="790"/>
                  </a:cubicBezTo>
                  <a:cubicBezTo>
                    <a:pt x="504" y="1375"/>
                    <a:pt x="504" y="1375"/>
                    <a:pt x="504" y="1375"/>
                  </a:cubicBezTo>
                  <a:cubicBezTo>
                    <a:pt x="626" y="1375"/>
                    <a:pt x="626" y="1375"/>
                    <a:pt x="626" y="1375"/>
                  </a:cubicBezTo>
                  <a:cubicBezTo>
                    <a:pt x="1042" y="813"/>
                    <a:pt x="1042" y="813"/>
                    <a:pt x="1042" y="813"/>
                  </a:cubicBezTo>
                  <a:cubicBezTo>
                    <a:pt x="1516" y="819"/>
                    <a:pt x="1668" y="661"/>
                    <a:pt x="1668" y="661"/>
                  </a:cubicBezTo>
                  <a:cubicBezTo>
                    <a:pt x="1668" y="661"/>
                    <a:pt x="1510" y="509"/>
                    <a:pt x="1036" y="538"/>
                  </a:cubicBezTo>
                </a:path>
              </a:pathLst>
            </a:custGeom>
            <a:solidFill>
              <a:schemeClr val="accent4"/>
            </a:solidFill>
            <a:ln>
              <a:noFill/>
            </a:ln>
            <a:effectLst/>
          </p:spPr>
          <p:txBody>
            <a:bodyPr wrap="none" anchor="ctr"/>
            <a:lstStyle/>
            <a:p>
              <a:endParaRPr lang="en-US" sz="1050" dirty="0">
                <a:latin typeface="Calibri Light"/>
              </a:endParaRPr>
            </a:p>
          </p:txBody>
        </p:sp>
        <p:sp>
          <p:nvSpPr>
            <p:cNvPr id="197" name="Freeform 78">
              <a:extLst>
                <a:ext uri="{FF2B5EF4-FFF2-40B4-BE49-F238E27FC236}">
                  <a16:creationId xmlns:a16="http://schemas.microsoft.com/office/drawing/2014/main" id="{F2628129-1C70-4AD7-87E1-9926A095B425}"/>
                </a:ext>
              </a:extLst>
            </p:cNvPr>
            <p:cNvSpPr>
              <a:spLocks noChangeArrowheads="1"/>
            </p:cNvSpPr>
            <p:nvPr/>
          </p:nvSpPr>
          <p:spPr bwMode="auto">
            <a:xfrm flipH="1">
              <a:off x="15649138" y="6098545"/>
              <a:ext cx="881736" cy="1071529"/>
            </a:xfrm>
            <a:custGeom>
              <a:avLst/>
              <a:gdLst>
                <a:gd name="T0" fmla="*/ 1182 w 1206"/>
                <a:gd name="T1" fmla="*/ 269 h 1464"/>
                <a:gd name="T2" fmla="*/ 1182 w 1206"/>
                <a:gd name="T3" fmla="*/ 269 h 1464"/>
                <a:gd name="T4" fmla="*/ 966 w 1206"/>
                <a:gd name="T5" fmla="*/ 29 h 1464"/>
                <a:gd name="T6" fmla="*/ 895 w 1206"/>
                <a:gd name="T7" fmla="*/ 0 h 1464"/>
                <a:gd name="T8" fmla="*/ 94 w 1206"/>
                <a:gd name="T9" fmla="*/ 0 h 1464"/>
                <a:gd name="T10" fmla="*/ 0 w 1206"/>
                <a:gd name="T11" fmla="*/ 94 h 1464"/>
                <a:gd name="T12" fmla="*/ 0 w 1206"/>
                <a:gd name="T13" fmla="*/ 1369 h 1464"/>
                <a:gd name="T14" fmla="*/ 94 w 1206"/>
                <a:gd name="T15" fmla="*/ 1463 h 1464"/>
                <a:gd name="T16" fmla="*/ 1112 w 1206"/>
                <a:gd name="T17" fmla="*/ 1463 h 1464"/>
                <a:gd name="T18" fmla="*/ 1205 w 1206"/>
                <a:gd name="T19" fmla="*/ 1369 h 1464"/>
                <a:gd name="T20" fmla="*/ 1205 w 1206"/>
                <a:gd name="T21" fmla="*/ 328 h 1464"/>
                <a:gd name="T22" fmla="*/ 1182 w 1206"/>
                <a:gd name="T23" fmla="*/ 269 h 1464"/>
                <a:gd name="T24" fmla="*/ 497 w 1206"/>
                <a:gd name="T25" fmla="*/ 720 h 1464"/>
                <a:gd name="T26" fmla="*/ 497 w 1206"/>
                <a:gd name="T27" fmla="*/ 720 h 1464"/>
                <a:gd name="T28" fmla="*/ 497 w 1206"/>
                <a:gd name="T29" fmla="*/ 216 h 1464"/>
                <a:gd name="T30" fmla="*/ 708 w 1206"/>
                <a:gd name="T31" fmla="*/ 216 h 1464"/>
                <a:gd name="T32" fmla="*/ 708 w 1206"/>
                <a:gd name="T33" fmla="*/ 720 h 1464"/>
                <a:gd name="T34" fmla="*/ 919 w 1206"/>
                <a:gd name="T35" fmla="*/ 720 h 1464"/>
                <a:gd name="T36" fmla="*/ 603 w 1206"/>
                <a:gd name="T37" fmla="*/ 1270 h 1464"/>
                <a:gd name="T38" fmla="*/ 287 w 1206"/>
                <a:gd name="T39" fmla="*/ 720 h 1464"/>
                <a:gd name="T40" fmla="*/ 497 w 1206"/>
                <a:gd name="T41" fmla="*/ 72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64">
                  <a:moveTo>
                    <a:pt x="1182" y="269"/>
                  </a:moveTo>
                  <a:lnTo>
                    <a:pt x="1182" y="269"/>
                  </a:lnTo>
                  <a:cubicBezTo>
                    <a:pt x="966" y="29"/>
                    <a:pt x="966" y="29"/>
                    <a:pt x="966" y="29"/>
                  </a:cubicBezTo>
                  <a:cubicBezTo>
                    <a:pt x="948" y="12"/>
                    <a:pt x="919" y="0"/>
                    <a:pt x="895" y="0"/>
                  </a:cubicBezTo>
                  <a:cubicBezTo>
                    <a:pt x="94" y="0"/>
                    <a:pt x="94" y="0"/>
                    <a:pt x="94" y="0"/>
                  </a:cubicBezTo>
                  <a:cubicBezTo>
                    <a:pt x="41" y="0"/>
                    <a:pt x="0" y="41"/>
                    <a:pt x="0" y="94"/>
                  </a:cubicBezTo>
                  <a:cubicBezTo>
                    <a:pt x="0" y="1369"/>
                    <a:pt x="0" y="1369"/>
                    <a:pt x="0" y="1369"/>
                  </a:cubicBezTo>
                  <a:cubicBezTo>
                    <a:pt x="0" y="1422"/>
                    <a:pt x="41" y="1463"/>
                    <a:pt x="94" y="1463"/>
                  </a:cubicBezTo>
                  <a:cubicBezTo>
                    <a:pt x="1112" y="1463"/>
                    <a:pt x="1112" y="1463"/>
                    <a:pt x="1112" y="1463"/>
                  </a:cubicBezTo>
                  <a:cubicBezTo>
                    <a:pt x="1164" y="1463"/>
                    <a:pt x="1205" y="1422"/>
                    <a:pt x="1205" y="1369"/>
                  </a:cubicBezTo>
                  <a:cubicBezTo>
                    <a:pt x="1205" y="328"/>
                    <a:pt x="1205" y="328"/>
                    <a:pt x="1205" y="328"/>
                  </a:cubicBezTo>
                  <a:cubicBezTo>
                    <a:pt x="1205" y="304"/>
                    <a:pt x="1194" y="287"/>
                    <a:pt x="1182" y="269"/>
                  </a:cubicBezTo>
                  <a:close/>
                  <a:moveTo>
                    <a:pt x="497" y="720"/>
                  </a:moveTo>
                  <a:lnTo>
                    <a:pt x="497" y="720"/>
                  </a:lnTo>
                  <a:cubicBezTo>
                    <a:pt x="497" y="216"/>
                    <a:pt x="497" y="216"/>
                    <a:pt x="497" y="216"/>
                  </a:cubicBezTo>
                  <a:cubicBezTo>
                    <a:pt x="708" y="216"/>
                    <a:pt x="708" y="216"/>
                    <a:pt x="708" y="216"/>
                  </a:cubicBezTo>
                  <a:cubicBezTo>
                    <a:pt x="708" y="720"/>
                    <a:pt x="708" y="720"/>
                    <a:pt x="708" y="720"/>
                  </a:cubicBezTo>
                  <a:cubicBezTo>
                    <a:pt x="919" y="720"/>
                    <a:pt x="919" y="720"/>
                    <a:pt x="919" y="720"/>
                  </a:cubicBezTo>
                  <a:cubicBezTo>
                    <a:pt x="603" y="1270"/>
                    <a:pt x="603" y="1270"/>
                    <a:pt x="603" y="1270"/>
                  </a:cubicBezTo>
                  <a:cubicBezTo>
                    <a:pt x="287" y="720"/>
                    <a:pt x="287" y="720"/>
                    <a:pt x="287" y="720"/>
                  </a:cubicBezTo>
                  <a:lnTo>
                    <a:pt x="497" y="720"/>
                  </a:lnTo>
                  <a:close/>
                </a:path>
              </a:pathLst>
            </a:custGeom>
            <a:solidFill>
              <a:schemeClr val="accent4"/>
            </a:solidFill>
            <a:ln>
              <a:noFill/>
            </a:ln>
            <a:effectLst/>
          </p:spPr>
          <p:txBody>
            <a:bodyPr wrap="none" anchor="ctr"/>
            <a:lstStyle/>
            <a:p>
              <a:endParaRPr lang="en-US" sz="1050" dirty="0">
                <a:latin typeface="Calibri Light"/>
              </a:endParaRPr>
            </a:p>
          </p:txBody>
        </p:sp>
        <p:sp>
          <p:nvSpPr>
            <p:cNvPr id="198" name="Freeform 80">
              <a:extLst>
                <a:ext uri="{FF2B5EF4-FFF2-40B4-BE49-F238E27FC236}">
                  <a16:creationId xmlns:a16="http://schemas.microsoft.com/office/drawing/2014/main" id="{D891A832-0D5D-49BB-9AED-0F9D0D948098}"/>
                </a:ext>
              </a:extLst>
            </p:cNvPr>
            <p:cNvSpPr>
              <a:spLocks noChangeArrowheads="1"/>
            </p:cNvSpPr>
            <p:nvPr/>
          </p:nvSpPr>
          <p:spPr bwMode="auto">
            <a:xfrm flipH="1">
              <a:off x="17250526" y="6108256"/>
              <a:ext cx="1063271" cy="1058580"/>
            </a:xfrm>
            <a:custGeom>
              <a:avLst/>
              <a:gdLst>
                <a:gd name="T0" fmla="*/ 1397 w 1451"/>
                <a:gd name="T1" fmla="*/ 228 h 1446"/>
                <a:gd name="T2" fmla="*/ 1397 w 1451"/>
                <a:gd name="T3" fmla="*/ 228 h 1446"/>
                <a:gd name="T4" fmla="*/ 1216 w 1451"/>
                <a:gd name="T5" fmla="*/ 58 h 1446"/>
                <a:gd name="T6" fmla="*/ 1046 w 1451"/>
                <a:gd name="T7" fmla="*/ 35 h 1446"/>
                <a:gd name="T8" fmla="*/ 1046 w 1451"/>
                <a:gd name="T9" fmla="*/ 29 h 1446"/>
                <a:gd name="T10" fmla="*/ 1046 w 1451"/>
                <a:gd name="T11" fmla="*/ 35 h 1446"/>
                <a:gd name="T12" fmla="*/ 725 w 1451"/>
                <a:gd name="T13" fmla="*/ 357 h 1446"/>
                <a:gd name="T14" fmla="*/ 386 w 1451"/>
                <a:gd name="T15" fmla="*/ 17 h 1446"/>
                <a:gd name="T16" fmla="*/ 380 w 1451"/>
                <a:gd name="T17" fmla="*/ 17 h 1446"/>
                <a:gd name="T18" fmla="*/ 316 w 1451"/>
                <a:gd name="T19" fmla="*/ 0 h 1446"/>
                <a:gd name="T20" fmla="*/ 240 w 1451"/>
                <a:gd name="T21" fmla="*/ 46 h 1446"/>
                <a:gd name="T22" fmla="*/ 58 w 1451"/>
                <a:gd name="T23" fmla="*/ 228 h 1446"/>
                <a:gd name="T24" fmla="*/ 35 w 1451"/>
                <a:gd name="T25" fmla="*/ 392 h 1446"/>
                <a:gd name="T26" fmla="*/ 362 w 1451"/>
                <a:gd name="T27" fmla="*/ 719 h 1446"/>
                <a:gd name="T28" fmla="*/ 17 w 1451"/>
                <a:gd name="T29" fmla="*/ 1065 h 1446"/>
                <a:gd name="T30" fmla="*/ 6 w 1451"/>
                <a:gd name="T31" fmla="*/ 1123 h 1446"/>
                <a:gd name="T32" fmla="*/ 58 w 1451"/>
                <a:gd name="T33" fmla="*/ 1211 h 1446"/>
                <a:gd name="T34" fmla="*/ 240 w 1451"/>
                <a:gd name="T35" fmla="*/ 1386 h 1446"/>
                <a:gd name="T36" fmla="*/ 398 w 1451"/>
                <a:gd name="T37" fmla="*/ 1404 h 1446"/>
                <a:gd name="T38" fmla="*/ 398 w 1451"/>
                <a:gd name="T39" fmla="*/ 1410 h 1446"/>
                <a:gd name="T40" fmla="*/ 403 w 1451"/>
                <a:gd name="T41" fmla="*/ 1404 h 1446"/>
                <a:gd name="T42" fmla="*/ 731 w 1451"/>
                <a:gd name="T43" fmla="*/ 1082 h 1446"/>
                <a:gd name="T44" fmla="*/ 1069 w 1451"/>
                <a:gd name="T45" fmla="*/ 1421 h 1446"/>
                <a:gd name="T46" fmla="*/ 1128 w 1451"/>
                <a:gd name="T47" fmla="*/ 1439 h 1446"/>
                <a:gd name="T48" fmla="*/ 1216 w 1451"/>
                <a:gd name="T49" fmla="*/ 1386 h 1446"/>
                <a:gd name="T50" fmla="*/ 1386 w 1451"/>
                <a:gd name="T51" fmla="*/ 1205 h 1446"/>
                <a:gd name="T52" fmla="*/ 1409 w 1451"/>
                <a:gd name="T53" fmla="*/ 1047 h 1446"/>
                <a:gd name="T54" fmla="*/ 1415 w 1451"/>
                <a:gd name="T55" fmla="*/ 1047 h 1446"/>
                <a:gd name="T56" fmla="*/ 1087 w 1451"/>
                <a:gd name="T57" fmla="*/ 719 h 1446"/>
                <a:gd name="T58" fmla="*/ 1432 w 1451"/>
                <a:gd name="T59" fmla="*/ 374 h 1446"/>
                <a:gd name="T60" fmla="*/ 1427 w 1451"/>
                <a:gd name="T61" fmla="*/ 374 h 1446"/>
                <a:gd name="T62" fmla="*/ 1444 w 1451"/>
                <a:gd name="T63" fmla="*/ 316 h 1446"/>
                <a:gd name="T64" fmla="*/ 1397 w 1451"/>
                <a:gd name="T65" fmla="*/ 228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1" h="1446">
                  <a:moveTo>
                    <a:pt x="1397" y="228"/>
                  </a:moveTo>
                  <a:lnTo>
                    <a:pt x="1397" y="228"/>
                  </a:lnTo>
                  <a:cubicBezTo>
                    <a:pt x="1216" y="58"/>
                    <a:pt x="1216" y="58"/>
                    <a:pt x="1216" y="58"/>
                  </a:cubicBezTo>
                  <a:cubicBezTo>
                    <a:pt x="1163" y="0"/>
                    <a:pt x="1105" y="0"/>
                    <a:pt x="1046" y="35"/>
                  </a:cubicBezTo>
                  <a:cubicBezTo>
                    <a:pt x="1046" y="29"/>
                    <a:pt x="1046" y="29"/>
                    <a:pt x="1046" y="29"/>
                  </a:cubicBezTo>
                  <a:cubicBezTo>
                    <a:pt x="1046" y="35"/>
                    <a:pt x="1046" y="35"/>
                    <a:pt x="1046" y="35"/>
                  </a:cubicBezTo>
                  <a:cubicBezTo>
                    <a:pt x="725" y="357"/>
                    <a:pt x="725" y="357"/>
                    <a:pt x="725" y="357"/>
                  </a:cubicBezTo>
                  <a:cubicBezTo>
                    <a:pt x="386" y="17"/>
                    <a:pt x="386" y="17"/>
                    <a:pt x="386" y="17"/>
                  </a:cubicBezTo>
                  <a:cubicBezTo>
                    <a:pt x="380" y="17"/>
                    <a:pt x="380" y="17"/>
                    <a:pt x="380" y="17"/>
                  </a:cubicBezTo>
                  <a:cubicBezTo>
                    <a:pt x="362" y="0"/>
                    <a:pt x="339" y="0"/>
                    <a:pt x="316" y="0"/>
                  </a:cubicBezTo>
                  <a:cubicBezTo>
                    <a:pt x="292" y="0"/>
                    <a:pt x="263" y="17"/>
                    <a:pt x="240" y="46"/>
                  </a:cubicBezTo>
                  <a:cubicBezTo>
                    <a:pt x="58" y="228"/>
                    <a:pt x="58" y="228"/>
                    <a:pt x="58" y="228"/>
                  </a:cubicBezTo>
                  <a:cubicBezTo>
                    <a:pt x="6" y="286"/>
                    <a:pt x="0" y="339"/>
                    <a:pt x="35" y="392"/>
                  </a:cubicBezTo>
                  <a:cubicBezTo>
                    <a:pt x="362" y="719"/>
                    <a:pt x="362" y="719"/>
                    <a:pt x="362" y="719"/>
                  </a:cubicBezTo>
                  <a:cubicBezTo>
                    <a:pt x="17" y="1065"/>
                    <a:pt x="17" y="1065"/>
                    <a:pt x="17" y="1065"/>
                  </a:cubicBezTo>
                  <a:cubicBezTo>
                    <a:pt x="11" y="1082"/>
                    <a:pt x="6" y="1105"/>
                    <a:pt x="6" y="1123"/>
                  </a:cubicBezTo>
                  <a:cubicBezTo>
                    <a:pt x="11" y="1152"/>
                    <a:pt x="23" y="1182"/>
                    <a:pt x="58" y="1211"/>
                  </a:cubicBezTo>
                  <a:cubicBezTo>
                    <a:pt x="240" y="1386"/>
                    <a:pt x="240" y="1386"/>
                    <a:pt x="240" y="1386"/>
                  </a:cubicBezTo>
                  <a:cubicBezTo>
                    <a:pt x="292" y="1439"/>
                    <a:pt x="345" y="1445"/>
                    <a:pt x="398" y="1404"/>
                  </a:cubicBezTo>
                  <a:cubicBezTo>
                    <a:pt x="398" y="1410"/>
                    <a:pt x="398" y="1410"/>
                    <a:pt x="398" y="1410"/>
                  </a:cubicBezTo>
                  <a:cubicBezTo>
                    <a:pt x="403" y="1404"/>
                    <a:pt x="403" y="1404"/>
                    <a:pt x="403" y="1404"/>
                  </a:cubicBezTo>
                  <a:cubicBezTo>
                    <a:pt x="731" y="1082"/>
                    <a:pt x="731" y="1082"/>
                    <a:pt x="731" y="1082"/>
                  </a:cubicBezTo>
                  <a:cubicBezTo>
                    <a:pt x="1069" y="1421"/>
                    <a:pt x="1069" y="1421"/>
                    <a:pt x="1069" y="1421"/>
                  </a:cubicBezTo>
                  <a:cubicBezTo>
                    <a:pt x="1087" y="1433"/>
                    <a:pt x="1110" y="1439"/>
                    <a:pt x="1128" y="1439"/>
                  </a:cubicBezTo>
                  <a:cubicBezTo>
                    <a:pt x="1163" y="1433"/>
                    <a:pt x="1186" y="1421"/>
                    <a:pt x="1216" y="1386"/>
                  </a:cubicBezTo>
                  <a:cubicBezTo>
                    <a:pt x="1386" y="1205"/>
                    <a:pt x="1386" y="1205"/>
                    <a:pt x="1386" y="1205"/>
                  </a:cubicBezTo>
                  <a:cubicBezTo>
                    <a:pt x="1444" y="1152"/>
                    <a:pt x="1450" y="1100"/>
                    <a:pt x="1409" y="1047"/>
                  </a:cubicBezTo>
                  <a:cubicBezTo>
                    <a:pt x="1415" y="1047"/>
                    <a:pt x="1415" y="1047"/>
                    <a:pt x="1415" y="1047"/>
                  </a:cubicBezTo>
                  <a:cubicBezTo>
                    <a:pt x="1087" y="719"/>
                    <a:pt x="1087" y="719"/>
                    <a:pt x="1087" y="719"/>
                  </a:cubicBezTo>
                  <a:cubicBezTo>
                    <a:pt x="1432" y="374"/>
                    <a:pt x="1432" y="374"/>
                    <a:pt x="1432" y="374"/>
                  </a:cubicBezTo>
                  <a:cubicBezTo>
                    <a:pt x="1427" y="374"/>
                    <a:pt x="1427" y="374"/>
                    <a:pt x="1427" y="374"/>
                  </a:cubicBezTo>
                  <a:cubicBezTo>
                    <a:pt x="1444" y="357"/>
                    <a:pt x="1444" y="333"/>
                    <a:pt x="1444" y="316"/>
                  </a:cubicBezTo>
                  <a:cubicBezTo>
                    <a:pt x="1444" y="280"/>
                    <a:pt x="1421" y="257"/>
                    <a:pt x="1397" y="228"/>
                  </a:cubicBezTo>
                </a:path>
              </a:pathLst>
            </a:custGeom>
            <a:solidFill>
              <a:schemeClr val="accent3"/>
            </a:solidFill>
            <a:ln>
              <a:noFill/>
            </a:ln>
            <a:effectLst/>
          </p:spPr>
          <p:txBody>
            <a:bodyPr wrap="none" anchor="ctr"/>
            <a:lstStyle/>
            <a:p>
              <a:endParaRPr lang="en-US" sz="1050" dirty="0">
                <a:latin typeface="Calibri Light"/>
              </a:endParaRPr>
            </a:p>
          </p:txBody>
        </p:sp>
        <p:sp>
          <p:nvSpPr>
            <p:cNvPr id="199" name="Freeform 82">
              <a:extLst>
                <a:ext uri="{FF2B5EF4-FFF2-40B4-BE49-F238E27FC236}">
                  <a16:creationId xmlns:a16="http://schemas.microsoft.com/office/drawing/2014/main" id="{8989CEFD-A254-4128-9C3B-3187E1825839}"/>
                </a:ext>
              </a:extLst>
            </p:cNvPr>
            <p:cNvSpPr>
              <a:spLocks noChangeArrowheads="1"/>
            </p:cNvSpPr>
            <p:nvPr/>
          </p:nvSpPr>
          <p:spPr bwMode="auto">
            <a:xfrm flipH="1">
              <a:off x="13639297" y="5243912"/>
              <a:ext cx="1471722" cy="925852"/>
            </a:xfrm>
            <a:custGeom>
              <a:avLst/>
              <a:gdLst>
                <a:gd name="T0" fmla="*/ 1925 w 2008"/>
                <a:gd name="T1" fmla="*/ 339 h 1264"/>
                <a:gd name="T2" fmla="*/ 1925 w 2008"/>
                <a:gd name="T3" fmla="*/ 339 h 1264"/>
                <a:gd name="T4" fmla="*/ 1755 w 2008"/>
                <a:gd name="T5" fmla="*/ 339 h 1264"/>
                <a:gd name="T6" fmla="*/ 1743 w 2008"/>
                <a:gd name="T7" fmla="*/ 339 h 1264"/>
                <a:gd name="T8" fmla="*/ 1521 w 2008"/>
                <a:gd name="T9" fmla="*/ 0 h 1264"/>
                <a:gd name="T10" fmla="*/ 474 w 2008"/>
                <a:gd name="T11" fmla="*/ 0 h 1264"/>
                <a:gd name="T12" fmla="*/ 246 w 2008"/>
                <a:gd name="T13" fmla="*/ 339 h 1264"/>
                <a:gd name="T14" fmla="*/ 246 w 2008"/>
                <a:gd name="T15" fmla="*/ 339 h 1264"/>
                <a:gd name="T16" fmla="*/ 76 w 2008"/>
                <a:gd name="T17" fmla="*/ 339 h 1264"/>
                <a:gd name="T18" fmla="*/ 0 w 2008"/>
                <a:gd name="T19" fmla="*/ 415 h 1264"/>
                <a:gd name="T20" fmla="*/ 0 w 2008"/>
                <a:gd name="T21" fmla="*/ 468 h 1264"/>
                <a:gd name="T22" fmla="*/ 76 w 2008"/>
                <a:gd name="T23" fmla="*/ 550 h 1264"/>
                <a:gd name="T24" fmla="*/ 117 w 2008"/>
                <a:gd name="T25" fmla="*/ 550 h 1264"/>
                <a:gd name="T26" fmla="*/ 117 w 2008"/>
                <a:gd name="T27" fmla="*/ 614 h 1264"/>
                <a:gd name="T28" fmla="*/ 117 w 2008"/>
                <a:gd name="T29" fmla="*/ 901 h 1264"/>
                <a:gd name="T30" fmla="*/ 263 w 2008"/>
                <a:gd name="T31" fmla="*/ 1082 h 1264"/>
                <a:gd name="T32" fmla="*/ 263 w 2008"/>
                <a:gd name="T33" fmla="*/ 1187 h 1264"/>
                <a:gd name="T34" fmla="*/ 339 w 2008"/>
                <a:gd name="T35" fmla="*/ 1263 h 1264"/>
                <a:gd name="T36" fmla="*/ 392 w 2008"/>
                <a:gd name="T37" fmla="*/ 1263 h 1264"/>
                <a:gd name="T38" fmla="*/ 474 w 2008"/>
                <a:gd name="T39" fmla="*/ 1187 h 1264"/>
                <a:gd name="T40" fmla="*/ 474 w 2008"/>
                <a:gd name="T41" fmla="*/ 1094 h 1264"/>
                <a:gd name="T42" fmla="*/ 1521 w 2008"/>
                <a:gd name="T43" fmla="*/ 1094 h 1264"/>
                <a:gd name="T44" fmla="*/ 1521 w 2008"/>
                <a:gd name="T45" fmla="*/ 1187 h 1264"/>
                <a:gd name="T46" fmla="*/ 1603 w 2008"/>
                <a:gd name="T47" fmla="*/ 1263 h 1264"/>
                <a:gd name="T48" fmla="*/ 1650 w 2008"/>
                <a:gd name="T49" fmla="*/ 1263 h 1264"/>
                <a:gd name="T50" fmla="*/ 1732 w 2008"/>
                <a:gd name="T51" fmla="*/ 1187 h 1264"/>
                <a:gd name="T52" fmla="*/ 1732 w 2008"/>
                <a:gd name="T53" fmla="*/ 1082 h 1264"/>
                <a:gd name="T54" fmla="*/ 1866 w 2008"/>
                <a:gd name="T55" fmla="*/ 901 h 1264"/>
                <a:gd name="T56" fmla="*/ 1866 w 2008"/>
                <a:gd name="T57" fmla="*/ 614 h 1264"/>
                <a:gd name="T58" fmla="*/ 1866 w 2008"/>
                <a:gd name="T59" fmla="*/ 550 h 1264"/>
                <a:gd name="T60" fmla="*/ 1925 w 2008"/>
                <a:gd name="T61" fmla="*/ 550 h 1264"/>
                <a:gd name="T62" fmla="*/ 2007 w 2008"/>
                <a:gd name="T63" fmla="*/ 468 h 1264"/>
                <a:gd name="T64" fmla="*/ 2007 w 2008"/>
                <a:gd name="T65" fmla="*/ 415 h 1264"/>
                <a:gd name="T66" fmla="*/ 1925 w 2008"/>
                <a:gd name="T67" fmla="*/ 339 h 1264"/>
                <a:gd name="T68" fmla="*/ 369 w 2008"/>
                <a:gd name="T69" fmla="*/ 918 h 1264"/>
                <a:gd name="T70" fmla="*/ 369 w 2008"/>
                <a:gd name="T71" fmla="*/ 918 h 1264"/>
                <a:gd name="T72" fmla="*/ 263 w 2008"/>
                <a:gd name="T73" fmla="*/ 813 h 1264"/>
                <a:gd name="T74" fmla="*/ 369 w 2008"/>
                <a:gd name="T75" fmla="*/ 714 h 1264"/>
                <a:gd name="T76" fmla="*/ 474 w 2008"/>
                <a:gd name="T77" fmla="*/ 813 h 1264"/>
                <a:gd name="T78" fmla="*/ 369 w 2008"/>
                <a:gd name="T79" fmla="*/ 918 h 1264"/>
                <a:gd name="T80" fmla="*/ 292 w 2008"/>
                <a:gd name="T81" fmla="*/ 602 h 1264"/>
                <a:gd name="T82" fmla="*/ 292 w 2008"/>
                <a:gd name="T83" fmla="*/ 602 h 1264"/>
                <a:gd name="T84" fmla="*/ 292 w 2008"/>
                <a:gd name="T85" fmla="*/ 538 h 1264"/>
                <a:gd name="T86" fmla="*/ 573 w 2008"/>
                <a:gd name="T87" fmla="*/ 111 h 1264"/>
                <a:gd name="T88" fmla="*/ 1416 w 2008"/>
                <a:gd name="T89" fmla="*/ 111 h 1264"/>
                <a:gd name="T90" fmla="*/ 1691 w 2008"/>
                <a:gd name="T91" fmla="*/ 538 h 1264"/>
                <a:gd name="T92" fmla="*/ 1691 w 2008"/>
                <a:gd name="T93" fmla="*/ 602 h 1264"/>
                <a:gd name="T94" fmla="*/ 292 w 2008"/>
                <a:gd name="T95" fmla="*/ 602 h 1264"/>
                <a:gd name="T96" fmla="*/ 1626 w 2008"/>
                <a:gd name="T97" fmla="*/ 918 h 1264"/>
                <a:gd name="T98" fmla="*/ 1626 w 2008"/>
                <a:gd name="T99" fmla="*/ 918 h 1264"/>
                <a:gd name="T100" fmla="*/ 1521 w 2008"/>
                <a:gd name="T101" fmla="*/ 813 h 1264"/>
                <a:gd name="T102" fmla="*/ 1626 w 2008"/>
                <a:gd name="T103" fmla="*/ 714 h 1264"/>
                <a:gd name="T104" fmla="*/ 1732 w 2008"/>
                <a:gd name="T105" fmla="*/ 813 h 1264"/>
                <a:gd name="T106" fmla="*/ 1626 w 2008"/>
                <a:gd name="T107" fmla="*/ 91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8" h="1264">
                  <a:moveTo>
                    <a:pt x="1925" y="339"/>
                  </a:moveTo>
                  <a:lnTo>
                    <a:pt x="1925" y="339"/>
                  </a:lnTo>
                  <a:cubicBezTo>
                    <a:pt x="1755" y="339"/>
                    <a:pt x="1755" y="339"/>
                    <a:pt x="1755" y="339"/>
                  </a:cubicBezTo>
                  <a:cubicBezTo>
                    <a:pt x="1749" y="339"/>
                    <a:pt x="1743" y="339"/>
                    <a:pt x="1743" y="339"/>
                  </a:cubicBezTo>
                  <a:cubicBezTo>
                    <a:pt x="1521" y="0"/>
                    <a:pt x="1521" y="0"/>
                    <a:pt x="1521" y="0"/>
                  </a:cubicBezTo>
                  <a:cubicBezTo>
                    <a:pt x="474" y="0"/>
                    <a:pt x="474" y="0"/>
                    <a:pt x="474" y="0"/>
                  </a:cubicBezTo>
                  <a:cubicBezTo>
                    <a:pt x="246" y="339"/>
                    <a:pt x="246" y="339"/>
                    <a:pt x="246" y="339"/>
                  </a:cubicBezTo>
                  <a:lnTo>
                    <a:pt x="246" y="339"/>
                  </a:lnTo>
                  <a:cubicBezTo>
                    <a:pt x="76" y="339"/>
                    <a:pt x="76" y="339"/>
                    <a:pt x="76" y="339"/>
                  </a:cubicBezTo>
                  <a:cubicBezTo>
                    <a:pt x="35" y="339"/>
                    <a:pt x="0" y="374"/>
                    <a:pt x="0" y="415"/>
                  </a:cubicBezTo>
                  <a:cubicBezTo>
                    <a:pt x="0" y="468"/>
                    <a:pt x="0" y="468"/>
                    <a:pt x="0" y="468"/>
                  </a:cubicBezTo>
                  <a:cubicBezTo>
                    <a:pt x="0" y="514"/>
                    <a:pt x="35" y="550"/>
                    <a:pt x="76" y="550"/>
                  </a:cubicBezTo>
                  <a:cubicBezTo>
                    <a:pt x="117" y="550"/>
                    <a:pt x="117" y="550"/>
                    <a:pt x="117" y="550"/>
                  </a:cubicBezTo>
                  <a:cubicBezTo>
                    <a:pt x="117" y="567"/>
                    <a:pt x="117" y="596"/>
                    <a:pt x="117" y="614"/>
                  </a:cubicBezTo>
                  <a:cubicBezTo>
                    <a:pt x="117" y="901"/>
                    <a:pt x="117" y="901"/>
                    <a:pt x="117" y="901"/>
                  </a:cubicBezTo>
                  <a:cubicBezTo>
                    <a:pt x="117" y="988"/>
                    <a:pt x="181" y="1059"/>
                    <a:pt x="263" y="1082"/>
                  </a:cubicBezTo>
                  <a:cubicBezTo>
                    <a:pt x="263" y="1187"/>
                    <a:pt x="263" y="1187"/>
                    <a:pt x="263" y="1187"/>
                  </a:cubicBezTo>
                  <a:cubicBezTo>
                    <a:pt x="263" y="1228"/>
                    <a:pt x="298" y="1263"/>
                    <a:pt x="339" y="1263"/>
                  </a:cubicBezTo>
                  <a:cubicBezTo>
                    <a:pt x="392" y="1263"/>
                    <a:pt x="392" y="1263"/>
                    <a:pt x="392" y="1263"/>
                  </a:cubicBezTo>
                  <a:cubicBezTo>
                    <a:pt x="439" y="1263"/>
                    <a:pt x="474" y="1228"/>
                    <a:pt x="474" y="1187"/>
                  </a:cubicBezTo>
                  <a:cubicBezTo>
                    <a:pt x="474" y="1094"/>
                    <a:pt x="474" y="1094"/>
                    <a:pt x="474" y="1094"/>
                  </a:cubicBezTo>
                  <a:cubicBezTo>
                    <a:pt x="1521" y="1094"/>
                    <a:pt x="1521" y="1094"/>
                    <a:pt x="1521" y="1094"/>
                  </a:cubicBezTo>
                  <a:cubicBezTo>
                    <a:pt x="1521" y="1187"/>
                    <a:pt x="1521" y="1187"/>
                    <a:pt x="1521" y="1187"/>
                  </a:cubicBezTo>
                  <a:cubicBezTo>
                    <a:pt x="1521" y="1228"/>
                    <a:pt x="1556" y="1263"/>
                    <a:pt x="1603" y="1263"/>
                  </a:cubicBezTo>
                  <a:cubicBezTo>
                    <a:pt x="1650" y="1263"/>
                    <a:pt x="1650" y="1263"/>
                    <a:pt x="1650" y="1263"/>
                  </a:cubicBezTo>
                  <a:cubicBezTo>
                    <a:pt x="1697" y="1263"/>
                    <a:pt x="1732" y="1228"/>
                    <a:pt x="1732" y="1187"/>
                  </a:cubicBezTo>
                  <a:cubicBezTo>
                    <a:pt x="1732" y="1082"/>
                    <a:pt x="1732" y="1082"/>
                    <a:pt x="1732" y="1082"/>
                  </a:cubicBezTo>
                  <a:cubicBezTo>
                    <a:pt x="1808" y="1053"/>
                    <a:pt x="1866" y="983"/>
                    <a:pt x="1866" y="901"/>
                  </a:cubicBezTo>
                  <a:cubicBezTo>
                    <a:pt x="1866" y="614"/>
                    <a:pt x="1866" y="614"/>
                    <a:pt x="1866" y="614"/>
                  </a:cubicBezTo>
                  <a:cubicBezTo>
                    <a:pt x="1866" y="596"/>
                    <a:pt x="1866" y="567"/>
                    <a:pt x="1866" y="550"/>
                  </a:cubicBezTo>
                  <a:cubicBezTo>
                    <a:pt x="1925" y="550"/>
                    <a:pt x="1925" y="550"/>
                    <a:pt x="1925" y="550"/>
                  </a:cubicBezTo>
                  <a:cubicBezTo>
                    <a:pt x="1972" y="550"/>
                    <a:pt x="2007" y="514"/>
                    <a:pt x="2007" y="468"/>
                  </a:cubicBezTo>
                  <a:cubicBezTo>
                    <a:pt x="2007" y="415"/>
                    <a:pt x="2007" y="415"/>
                    <a:pt x="2007" y="415"/>
                  </a:cubicBezTo>
                  <a:cubicBezTo>
                    <a:pt x="2007" y="374"/>
                    <a:pt x="1972" y="339"/>
                    <a:pt x="1925" y="339"/>
                  </a:cubicBezTo>
                  <a:close/>
                  <a:moveTo>
                    <a:pt x="369" y="918"/>
                  </a:moveTo>
                  <a:lnTo>
                    <a:pt x="369" y="918"/>
                  </a:lnTo>
                  <a:cubicBezTo>
                    <a:pt x="310" y="918"/>
                    <a:pt x="263" y="871"/>
                    <a:pt x="263" y="813"/>
                  </a:cubicBezTo>
                  <a:cubicBezTo>
                    <a:pt x="263" y="760"/>
                    <a:pt x="310" y="714"/>
                    <a:pt x="369" y="714"/>
                  </a:cubicBezTo>
                  <a:cubicBezTo>
                    <a:pt x="427" y="714"/>
                    <a:pt x="474" y="760"/>
                    <a:pt x="474" y="813"/>
                  </a:cubicBezTo>
                  <a:cubicBezTo>
                    <a:pt x="474" y="871"/>
                    <a:pt x="427" y="918"/>
                    <a:pt x="369" y="918"/>
                  </a:cubicBezTo>
                  <a:close/>
                  <a:moveTo>
                    <a:pt x="292" y="602"/>
                  </a:moveTo>
                  <a:lnTo>
                    <a:pt x="292" y="602"/>
                  </a:lnTo>
                  <a:cubicBezTo>
                    <a:pt x="292" y="579"/>
                    <a:pt x="292" y="538"/>
                    <a:pt x="292" y="538"/>
                  </a:cubicBezTo>
                  <a:cubicBezTo>
                    <a:pt x="573" y="111"/>
                    <a:pt x="573" y="111"/>
                    <a:pt x="573" y="111"/>
                  </a:cubicBezTo>
                  <a:cubicBezTo>
                    <a:pt x="1416" y="111"/>
                    <a:pt x="1416" y="111"/>
                    <a:pt x="1416" y="111"/>
                  </a:cubicBezTo>
                  <a:cubicBezTo>
                    <a:pt x="1691" y="538"/>
                    <a:pt x="1691" y="538"/>
                    <a:pt x="1691" y="538"/>
                  </a:cubicBezTo>
                  <a:cubicBezTo>
                    <a:pt x="1691" y="538"/>
                    <a:pt x="1691" y="579"/>
                    <a:pt x="1691" y="602"/>
                  </a:cubicBezTo>
                  <a:lnTo>
                    <a:pt x="292" y="602"/>
                  </a:lnTo>
                  <a:close/>
                  <a:moveTo>
                    <a:pt x="1626" y="918"/>
                  </a:moveTo>
                  <a:lnTo>
                    <a:pt x="1626" y="918"/>
                  </a:lnTo>
                  <a:cubicBezTo>
                    <a:pt x="1568" y="918"/>
                    <a:pt x="1521" y="871"/>
                    <a:pt x="1521" y="813"/>
                  </a:cubicBezTo>
                  <a:cubicBezTo>
                    <a:pt x="1521" y="760"/>
                    <a:pt x="1568" y="714"/>
                    <a:pt x="1626" y="714"/>
                  </a:cubicBezTo>
                  <a:cubicBezTo>
                    <a:pt x="1685" y="714"/>
                    <a:pt x="1732" y="760"/>
                    <a:pt x="1732" y="813"/>
                  </a:cubicBezTo>
                  <a:cubicBezTo>
                    <a:pt x="1732" y="871"/>
                    <a:pt x="1685" y="918"/>
                    <a:pt x="1626" y="918"/>
                  </a:cubicBezTo>
                  <a:close/>
                </a:path>
              </a:pathLst>
            </a:custGeom>
            <a:solidFill>
              <a:schemeClr val="accent3"/>
            </a:solidFill>
            <a:ln>
              <a:noFill/>
            </a:ln>
            <a:effectLst/>
          </p:spPr>
          <p:txBody>
            <a:bodyPr wrap="none" anchor="ctr"/>
            <a:lstStyle/>
            <a:p>
              <a:endParaRPr lang="en-US" sz="1050" dirty="0">
                <a:latin typeface="Calibri Light"/>
              </a:endParaRPr>
            </a:p>
          </p:txBody>
        </p:sp>
        <p:sp>
          <p:nvSpPr>
            <p:cNvPr id="200" name="Freeform 85">
              <a:extLst>
                <a:ext uri="{FF2B5EF4-FFF2-40B4-BE49-F238E27FC236}">
                  <a16:creationId xmlns:a16="http://schemas.microsoft.com/office/drawing/2014/main" id="{269D4B1C-EA57-428E-A234-C8757722C63C}"/>
                </a:ext>
              </a:extLst>
            </p:cNvPr>
            <p:cNvSpPr>
              <a:spLocks noChangeArrowheads="1"/>
            </p:cNvSpPr>
            <p:nvPr/>
          </p:nvSpPr>
          <p:spPr bwMode="auto">
            <a:xfrm flipH="1">
              <a:off x="11302047" y="7947011"/>
              <a:ext cx="1850999" cy="1913211"/>
            </a:xfrm>
            <a:custGeom>
              <a:avLst/>
              <a:gdLst>
                <a:gd name="T0" fmla="*/ 2276 w 2523"/>
                <a:gd name="T1" fmla="*/ 1193 h 2610"/>
                <a:gd name="T2" fmla="*/ 2276 w 2523"/>
                <a:gd name="T3" fmla="*/ 1193 h 2610"/>
                <a:gd name="T4" fmla="*/ 2183 w 2523"/>
                <a:gd name="T5" fmla="*/ 872 h 2610"/>
                <a:gd name="T6" fmla="*/ 2423 w 2523"/>
                <a:gd name="T7" fmla="*/ 702 h 2610"/>
                <a:gd name="T8" fmla="*/ 2189 w 2523"/>
                <a:gd name="T9" fmla="*/ 380 h 2610"/>
                <a:gd name="T10" fmla="*/ 1949 w 2523"/>
                <a:gd name="T11" fmla="*/ 550 h 2610"/>
                <a:gd name="T12" fmla="*/ 1352 w 2523"/>
                <a:gd name="T13" fmla="*/ 287 h 2610"/>
                <a:gd name="T14" fmla="*/ 1323 w 2523"/>
                <a:gd name="T15" fmla="*/ 0 h 2610"/>
                <a:gd name="T16" fmla="*/ 925 w 2523"/>
                <a:gd name="T17" fmla="*/ 41 h 2610"/>
                <a:gd name="T18" fmla="*/ 954 w 2523"/>
                <a:gd name="T19" fmla="*/ 334 h 2610"/>
                <a:gd name="T20" fmla="*/ 427 w 2523"/>
                <a:gd name="T21" fmla="*/ 720 h 2610"/>
                <a:gd name="T22" fmla="*/ 164 w 2523"/>
                <a:gd name="T23" fmla="*/ 597 h 2610"/>
                <a:gd name="T24" fmla="*/ 0 w 2523"/>
                <a:gd name="T25" fmla="*/ 965 h 2610"/>
                <a:gd name="T26" fmla="*/ 269 w 2523"/>
                <a:gd name="T27" fmla="*/ 1082 h 2610"/>
                <a:gd name="T28" fmla="*/ 252 w 2523"/>
                <a:gd name="T29" fmla="*/ 1409 h 2610"/>
                <a:gd name="T30" fmla="*/ 340 w 2523"/>
                <a:gd name="T31" fmla="*/ 1731 h 2610"/>
                <a:gd name="T32" fmla="*/ 100 w 2523"/>
                <a:gd name="T33" fmla="*/ 1901 h 2610"/>
                <a:gd name="T34" fmla="*/ 340 w 2523"/>
                <a:gd name="T35" fmla="*/ 2222 h 2610"/>
                <a:gd name="T36" fmla="*/ 574 w 2523"/>
                <a:gd name="T37" fmla="*/ 2053 h 2610"/>
                <a:gd name="T38" fmla="*/ 1170 w 2523"/>
                <a:gd name="T39" fmla="*/ 2316 h 2610"/>
                <a:gd name="T40" fmla="*/ 1206 w 2523"/>
                <a:gd name="T41" fmla="*/ 2609 h 2610"/>
                <a:gd name="T42" fmla="*/ 1598 w 2523"/>
                <a:gd name="T43" fmla="*/ 2562 h 2610"/>
                <a:gd name="T44" fmla="*/ 1568 w 2523"/>
                <a:gd name="T45" fmla="*/ 2275 h 2610"/>
                <a:gd name="T46" fmla="*/ 2095 w 2523"/>
                <a:gd name="T47" fmla="*/ 1889 h 2610"/>
                <a:gd name="T48" fmla="*/ 2364 w 2523"/>
                <a:gd name="T49" fmla="*/ 2006 h 2610"/>
                <a:gd name="T50" fmla="*/ 2522 w 2523"/>
                <a:gd name="T51" fmla="*/ 1643 h 2610"/>
                <a:gd name="T52" fmla="*/ 2259 w 2523"/>
                <a:gd name="T53" fmla="*/ 1520 h 2610"/>
                <a:gd name="T54" fmla="*/ 2276 w 2523"/>
                <a:gd name="T55" fmla="*/ 1193 h 2610"/>
                <a:gd name="T56" fmla="*/ 1328 w 2523"/>
                <a:gd name="T57" fmla="*/ 1912 h 2610"/>
                <a:gd name="T58" fmla="*/ 1328 w 2523"/>
                <a:gd name="T59" fmla="*/ 1912 h 2610"/>
                <a:gd name="T60" fmla="*/ 656 w 2523"/>
                <a:gd name="T61" fmla="*/ 1368 h 2610"/>
                <a:gd name="T62" fmla="*/ 1194 w 2523"/>
                <a:gd name="T63" fmla="*/ 696 h 2610"/>
                <a:gd name="T64" fmla="*/ 1873 w 2523"/>
                <a:gd name="T65" fmla="*/ 1234 h 2610"/>
                <a:gd name="T66" fmla="*/ 1328 w 2523"/>
                <a:gd name="T67" fmla="*/ 1912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3" h="2610">
                  <a:moveTo>
                    <a:pt x="2276" y="1193"/>
                  </a:moveTo>
                  <a:lnTo>
                    <a:pt x="2276" y="1193"/>
                  </a:lnTo>
                  <a:cubicBezTo>
                    <a:pt x="2265" y="1076"/>
                    <a:pt x="2230" y="971"/>
                    <a:pt x="2183" y="872"/>
                  </a:cubicBezTo>
                  <a:cubicBezTo>
                    <a:pt x="2423" y="702"/>
                    <a:pt x="2423" y="702"/>
                    <a:pt x="2423" y="702"/>
                  </a:cubicBezTo>
                  <a:cubicBezTo>
                    <a:pt x="2189" y="380"/>
                    <a:pt x="2189" y="380"/>
                    <a:pt x="2189" y="380"/>
                  </a:cubicBezTo>
                  <a:cubicBezTo>
                    <a:pt x="1949" y="550"/>
                    <a:pt x="1949" y="550"/>
                    <a:pt x="1949" y="550"/>
                  </a:cubicBezTo>
                  <a:cubicBezTo>
                    <a:pt x="1791" y="404"/>
                    <a:pt x="1580" y="310"/>
                    <a:pt x="1352" y="287"/>
                  </a:cubicBezTo>
                  <a:cubicBezTo>
                    <a:pt x="1323" y="0"/>
                    <a:pt x="1323" y="0"/>
                    <a:pt x="1323" y="0"/>
                  </a:cubicBezTo>
                  <a:cubicBezTo>
                    <a:pt x="925" y="41"/>
                    <a:pt x="925" y="41"/>
                    <a:pt x="925" y="41"/>
                  </a:cubicBezTo>
                  <a:cubicBezTo>
                    <a:pt x="954" y="334"/>
                    <a:pt x="954" y="334"/>
                    <a:pt x="954" y="334"/>
                  </a:cubicBezTo>
                  <a:cubicBezTo>
                    <a:pt x="737" y="398"/>
                    <a:pt x="556" y="538"/>
                    <a:pt x="427" y="720"/>
                  </a:cubicBezTo>
                  <a:cubicBezTo>
                    <a:pt x="164" y="597"/>
                    <a:pt x="164" y="597"/>
                    <a:pt x="164" y="597"/>
                  </a:cubicBezTo>
                  <a:cubicBezTo>
                    <a:pt x="0" y="965"/>
                    <a:pt x="0" y="965"/>
                    <a:pt x="0" y="965"/>
                  </a:cubicBezTo>
                  <a:cubicBezTo>
                    <a:pt x="269" y="1082"/>
                    <a:pt x="269" y="1082"/>
                    <a:pt x="269" y="1082"/>
                  </a:cubicBezTo>
                  <a:cubicBezTo>
                    <a:pt x="246" y="1187"/>
                    <a:pt x="240" y="1298"/>
                    <a:pt x="252" y="1409"/>
                  </a:cubicBezTo>
                  <a:cubicBezTo>
                    <a:pt x="264" y="1526"/>
                    <a:pt x="293" y="1631"/>
                    <a:pt x="340" y="1731"/>
                  </a:cubicBezTo>
                  <a:cubicBezTo>
                    <a:pt x="100" y="1901"/>
                    <a:pt x="100" y="1901"/>
                    <a:pt x="100" y="1901"/>
                  </a:cubicBezTo>
                  <a:cubicBezTo>
                    <a:pt x="340" y="2222"/>
                    <a:pt x="340" y="2222"/>
                    <a:pt x="340" y="2222"/>
                  </a:cubicBezTo>
                  <a:cubicBezTo>
                    <a:pt x="574" y="2053"/>
                    <a:pt x="574" y="2053"/>
                    <a:pt x="574" y="2053"/>
                  </a:cubicBezTo>
                  <a:cubicBezTo>
                    <a:pt x="737" y="2199"/>
                    <a:pt x="942" y="2299"/>
                    <a:pt x="1170" y="2316"/>
                  </a:cubicBezTo>
                  <a:cubicBezTo>
                    <a:pt x="1206" y="2609"/>
                    <a:pt x="1206" y="2609"/>
                    <a:pt x="1206" y="2609"/>
                  </a:cubicBezTo>
                  <a:cubicBezTo>
                    <a:pt x="1598" y="2562"/>
                    <a:pt x="1598" y="2562"/>
                    <a:pt x="1598" y="2562"/>
                  </a:cubicBezTo>
                  <a:cubicBezTo>
                    <a:pt x="1568" y="2275"/>
                    <a:pt x="1568" y="2275"/>
                    <a:pt x="1568" y="2275"/>
                  </a:cubicBezTo>
                  <a:cubicBezTo>
                    <a:pt x="1785" y="2205"/>
                    <a:pt x="1966" y="2064"/>
                    <a:pt x="2095" y="1889"/>
                  </a:cubicBezTo>
                  <a:cubicBezTo>
                    <a:pt x="2364" y="2006"/>
                    <a:pt x="2364" y="2006"/>
                    <a:pt x="2364" y="2006"/>
                  </a:cubicBezTo>
                  <a:cubicBezTo>
                    <a:pt x="2522" y="1643"/>
                    <a:pt x="2522" y="1643"/>
                    <a:pt x="2522" y="1643"/>
                  </a:cubicBezTo>
                  <a:cubicBezTo>
                    <a:pt x="2259" y="1520"/>
                    <a:pt x="2259" y="1520"/>
                    <a:pt x="2259" y="1520"/>
                  </a:cubicBezTo>
                  <a:cubicBezTo>
                    <a:pt x="2282" y="1415"/>
                    <a:pt x="2288" y="1304"/>
                    <a:pt x="2276" y="1193"/>
                  </a:cubicBezTo>
                  <a:close/>
                  <a:moveTo>
                    <a:pt x="1328" y="1912"/>
                  </a:moveTo>
                  <a:lnTo>
                    <a:pt x="1328" y="1912"/>
                  </a:lnTo>
                  <a:cubicBezTo>
                    <a:pt x="989" y="1947"/>
                    <a:pt x="691" y="1702"/>
                    <a:pt x="656" y="1368"/>
                  </a:cubicBezTo>
                  <a:cubicBezTo>
                    <a:pt x="615" y="1030"/>
                    <a:pt x="860" y="731"/>
                    <a:pt x="1194" y="696"/>
                  </a:cubicBezTo>
                  <a:cubicBezTo>
                    <a:pt x="1533" y="655"/>
                    <a:pt x="1832" y="901"/>
                    <a:pt x="1873" y="1234"/>
                  </a:cubicBezTo>
                  <a:cubicBezTo>
                    <a:pt x="1908" y="1573"/>
                    <a:pt x="1662" y="1871"/>
                    <a:pt x="1328" y="1912"/>
                  </a:cubicBezTo>
                  <a:close/>
                </a:path>
              </a:pathLst>
            </a:custGeom>
            <a:solidFill>
              <a:schemeClr val="accent2"/>
            </a:solidFill>
            <a:ln>
              <a:noFill/>
            </a:ln>
            <a:effectLst/>
          </p:spPr>
          <p:txBody>
            <a:bodyPr wrap="none" anchor="ctr"/>
            <a:lstStyle/>
            <a:p>
              <a:endParaRPr lang="en-US" sz="1050" dirty="0">
                <a:latin typeface="Calibri Light"/>
              </a:endParaRPr>
            </a:p>
          </p:txBody>
        </p:sp>
        <p:sp>
          <p:nvSpPr>
            <p:cNvPr id="201" name="Freeform 86">
              <a:extLst>
                <a:ext uri="{FF2B5EF4-FFF2-40B4-BE49-F238E27FC236}">
                  <a16:creationId xmlns:a16="http://schemas.microsoft.com/office/drawing/2014/main" id="{AD5CEC29-B6F2-4101-9B09-841D6148BF59}"/>
                </a:ext>
              </a:extLst>
            </p:cNvPr>
            <p:cNvSpPr>
              <a:spLocks noChangeArrowheads="1"/>
            </p:cNvSpPr>
            <p:nvPr/>
          </p:nvSpPr>
          <p:spPr bwMode="auto">
            <a:xfrm flipH="1">
              <a:off x="15247171" y="8105637"/>
              <a:ext cx="800694" cy="1152458"/>
            </a:xfrm>
            <a:custGeom>
              <a:avLst/>
              <a:gdLst>
                <a:gd name="T0" fmla="*/ 872 w 1095"/>
                <a:gd name="T1" fmla="*/ 17 h 1573"/>
                <a:gd name="T2" fmla="*/ 872 w 1095"/>
                <a:gd name="T3" fmla="*/ 17 h 1573"/>
                <a:gd name="T4" fmla="*/ 872 w 1095"/>
                <a:gd name="T5" fmla="*/ 17 h 1573"/>
                <a:gd name="T6" fmla="*/ 837 w 1095"/>
                <a:gd name="T7" fmla="*/ 0 h 1573"/>
                <a:gd name="T8" fmla="*/ 264 w 1095"/>
                <a:gd name="T9" fmla="*/ 0 h 1573"/>
                <a:gd name="T10" fmla="*/ 223 w 1095"/>
                <a:gd name="T11" fmla="*/ 17 h 1573"/>
                <a:gd name="T12" fmla="*/ 205 w 1095"/>
                <a:gd name="T13" fmla="*/ 52 h 1573"/>
                <a:gd name="T14" fmla="*/ 205 w 1095"/>
                <a:gd name="T15" fmla="*/ 637 h 1573"/>
                <a:gd name="T16" fmla="*/ 53 w 1095"/>
                <a:gd name="T17" fmla="*/ 637 h 1573"/>
                <a:gd name="T18" fmla="*/ 24 w 1095"/>
                <a:gd name="T19" fmla="*/ 649 h 1573"/>
                <a:gd name="T20" fmla="*/ 18 w 1095"/>
                <a:gd name="T21" fmla="*/ 655 h 1573"/>
                <a:gd name="T22" fmla="*/ 0 w 1095"/>
                <a:gd name="T23" fmla="*/ 684 h 1573"/>
                <a:gd name="T24" fmla="*/ 0 w 1095"/>
                <a:gd name="T25" fmla="*/ 684 h 1573"/>
                <a:gd name="T26" fmla="*/ 12 w 1095"/>
                <a:gd name="T27" fmla="*/ 719 h 1573"/>
                <a:gd name="T28" fmla="*/ 498 w 1095"/>
                <a:gd name="T29" fmla="*/ 1543 h 1573"/>
                <a:gd name="T30" fmla="*/ 527 w 1095"/>
                <a:gd name="T31" fmla="*/ 1567 h 1573"/>
                <a:gd name="T32" fmla="*/ 568 w 1095"/>
                <a:gd name="T33" fmla="*/ 1567 h 1573"/>
                <a:gd name="T34" fmla="*/ 597 w 1095"/>
                <a:gd name="T35" fmla="*/ 1543 h 1573"/>
                <a:gd name="T36" fmla="*/ 1083 w 1095"/>
                <a:gd name="T37" fmla="*/ 719 h 1573"/>
                <a:gd name="T38" fmla="*/ 1094 w 1095"/>
                <a:gd name="T39" fmla="*/ 684 h 1573"/>
                <a:gd name="T40" fmla="*/ 1094 w 1095"/>
                <a:gd name="T41" fmla="*/ 684 h 1573"/>
                <a:gd name="T42" fmla="*/ 1071 w 1095"/>
                <a:gd name="T43" fmla="*/ 655 h 1573"/>
                <a:gd name="T44" fmla="*/ 1071 w 1095"/>
                <a:gd name="T45" fmla="*/ 649 h 1573"/>
                <a:gd name="T46" fmla="*/ 1036 w 1095"/>
                <a:gd name="T47" fmla="*/ 637 h 1573"/>
                <a:gd name="T48" fmla="*/ 884 w 1095"/>
                <a:gd name="T49" fmla="*/ 637 h 1573"/>
                <a:gd name="T50" fmla="*/ 884 w 1095"/>
                <a:gd name="T51" fmla="*/ 52 h 1573"/>
                <a:gd name="T52" fmla="*/ 872 w 1095"/>
                <a:gd name="T53" fmla="*/ 17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5" h="1573">
                  <a:moveTo>
                    <a:pt x="872" y="17"/>
                  </a:moveTo>
                  <a:lnTo>
                    <a:pt x="872" y="17"/>
                  </a:lnTo>
                  <a:lnTo>
                    <a:pt x="872" y="17"/>
                  </a:lnTo>
                  <a:cubicBezTo>
                    <a:pt x="860" y="5"/>
                    <a:pt x="849" y="0"/>
                    <a:pt x="837" y="0"/>
                  </a:cubicBezTo>
                  <a:cubicBezTo>
                    <a:pt x="264" y="0"/>
                    <a:pt x="264" y="0"/>
                    <a:pt x="264" y="0"/>
                  </a:cubicBezTo>
                  <a:cubicBezTo>
                    <a:pt x="246" y="0"/>
                    <a:pt x="234" y="5"/>
                    <a:pt x="223" y="17"/>
                  </a:cubicBezTo>
                  <a:cubicBezTo>
                    <a:pt x="211" y="23"/>
                    <a:pt x="205" y="40"/>
                    <a:pt x="205" y="52"/>
                  </a:cubicBezTo>
                  <a:cubicBezTo>
                    <a:pt x="205" y="637"/>
                    <a:pt x="205" y="637"/>
                    <a:pt x="205" y="637"/>
                  </a:cubicBezTo>
                  <a:cubicBezTo>
                    <a:pt x="53" y="637"/>
                    <a:pt x="53" y="637"/>
                    <a:pt x="53" y="637"/>
                  </a:cubicBezTo>
                  <a:cubicBezTo>
                    <a:pt x="41" y="637"/>
                    <a:pt x="30" y="643"/>
                    <a:pt x="24" y="649"/>
                  </a:cubicBezTo>
                  <a:cubicBezTo>
                    <a:pt x="18" y="655"/>
                    <a:pt x="18" y="655"/>
                    <a:pt x="18" y="655"/>
                  </a:cubicBezTo>
                  <a:cubicBezTo>
                    <a:pt x="12" y="661"/>
                    <a:pt x="0" y="666"/>
                    <a:pt x="0" y="684"/>
                  </a:cubicBezTo>
                  <a:lnTo>
                    <a:pt x="0" y="684"/>
                  </a:lnTo>
                  <a:cubicBezTo>
                    <a:pt x="0" y="696"/>
                    <a:pt x="0" y="707"/>
                    <a:pt x="12" y="719"/>
                  </a:cubicBezTo>
                  <a:cubicBezTo>
                    <a:pt x="498" y="1543"/>
                    <a:pt x="498" y="1543"/>
                    <a:pt x="498" y="1543"/>
                  </a:cubicBezTo>
                  <a:cubicBezTo>
                    <a:pt x="509" y="1555"/>
                    <a:pt x="515" y="1561"/>
                    <a:pt x="527" y="1567"/>
                  </a:cubicBezTo>
                  <a:cubicBezTo>
                    <a:pt x="545" y="1572"/>
                    <a:pt x="550" y="1572"/>
                    <a:pt x="568" y="1567"/>
                  </a:cubicBezTo>
                  <a:cubicBezTo>
                    <a:pt x="580" y="1561"/>
                    <a:pt x="585" y="1555"/>
                    <a:pt x="597" y="1543"/>
                  </a:cubicBezTo>
                  <a:cubicBezTo>
                    <a:pt x="1083" y="719"/>
                    <a:pt x="1083" y="719"/>
                    <a:pt x="1083" y="719"/>
                  </a:cubicBezTo>
                  <a:cubicBezTo>
                    <a:pt x="1094" y="707"/>
                    <a:pt x="1094" y="696"/>
                    <a:pt x="1094" y="684"/>
                  </a:cubicBezTo>
                  <a:lnTo>
                    <a:pt x="1094" y="684"/>
                  </a:lnTo>
                  <a:cubicBezTo>
                    <a:pt x="1089" y="666"/>
                    <a:pt x="1083" y="661"/>
                    <a:pt x="1071" y="655"/>
                  </a:cubicBezTo>
                  <a:cubicBezTo>
                    <a:pt x="1071" y="649"/>
                    <a:pt x="1071" y="649"/>
                    <a:pt x="1071" y="649"/>
                  </a:cubicBezTo>
                  <a:cubicBezTo>
                    <a:pt x="1065" y="643"/>
                    <a:pt x="1048" y="637"/>
                    <a:pt x="1036" y="637"/>
                  </a:cubicBezTo>
                  <a:cubicBezTo>
                    <a:pt x="884" y="637"/>
                    <a:pt x="884" y="637"/>
                    <a:pt x="884" y="637"/>
                  </a:cubicBezTo>
                  <a:cubicBezTo>
                    <a:pt x="884" y="52"/>
                    <a:pt x="884" y="52"/>
                    <a:pt x="884" y="52"/>
                  </a:cubicBezTo>
                  <a:cubicBezTo>
                    <a:pt x="884" y="40"/>
                    <a:pt x="884" y="23"/>
                    <a:pt x="872" y="17"/>
                  </a:cubicBezTo>
                </a:path>
              </a:pathLst>
            </a:custGeom>
            <a:solidFill>
              <a:schemeClr val="accent3"/>
            </a:solidFill>
            <a:ln>
              <a:noFill/>
            </a:ln>
            <a:effectLst/>
          </p:spPr>
          <p:txBody>
            <a:bodyPr wrap="none" anchor="ctr"/>
            <a:lstStyle/>
            <a:p>
              <a:endParaRPr lang="en-US" sz="1050" dirty="0">
                <a:latin typeface="Calibri Light"/>
              </a:endParaRPr>
            </a:p>
          </p:txBody>
        </p:sp>
        <p:sp>
          <p:nvSpPr>
            <p:cNvPr id="202" name="Freeform 87">
              <a:extLst>
                <a:ext uri="{FF2B5EF4-FFF2-40B4-BE49-F238E27FC236}">
                  <a16:creationId xmlns:a16="http://schemas.microsoft.com/office/drawing/2014/main" id="{4AC219A8-D471-4176-9C02-81A30204F32E}"/>
                </a:ext>
              </a:extLst>
            </p:cNvPr>
            <p:cNvSpPr>
              <a:spLocks noChangeArrowheads="1"/>
            </p:cNvSpPr>
            <p:nvPr/>
          </p:nvSpPr>
          <p:spPr bwMode="auto">
            <a:xfrm flipH="1">
              <a:off x="10922770" y="6949941"/>
              <a:ext cx="560810" cy="1178357"/>
            </a:xfrm>
            <a:custGeom>
              <a:avLst/>
              <a:gdLst>
                <a:gd name="T0" fmla="*/ 381 w 768"/>
                <a:gd name="T1" fmla="*/ 299 h 1611"/>
                <a:gd name="T2" fmla="*/ 381 w 768"/>
                <a:gd name="T3" fmla="*/ 299 h 1611"/>
                <a:gd name="T4" fmla="*/ 533 w 768"/>
                <a:gd name="T5" fmla="*/ 153 h 1611"/>
                <a:gd name="T6" fmla="*/ 381 w 768"/>
                <a:gd name="T7" fmla="*/ 0 h 1611"/>
                <a:gd name="T8" fmla="*/ 235 w 768"/>
                <a:gd name="T9" fmla="*/ 153 h 1611"/>
                <a:gd name="T10" fmla="*/ 381 w 768"/>
                <a:gd name="T11" fmla="*/ 299 h 1611"/>
                <a:gd name="T12" fmla="*/ 755 w 768"/>
                <a:gd name="T13" fmla="*/ 808 h 1611"/>
                <a:gd name="T14" fmla="*/ 755 w 768"/>
                <a:gd name="T15" fmla="*/ 808 h 1611"/>
                <a:gd name="T16" fmla="*/ 638 w 768"/>
                <a:gd name="T17" fmla="*/ 451 h 1611"/>
                <a:gd name="T18" fmla="*/ 486 w 768"/>
                <a:gd name="T19" fmla="*/ 334 h 1611"/>
                <a:gd name="T20" fmla="*/ 281 w 768"/>
                <a:gd name="T21" fmla="*/ 334 h 1611"/>
                <a:gd name="T22" fmla="*/ 141 w 768"/>
                <a:gd name="T23" fmla="*/ 428 h 1611"/>
                <a:gd name="T24" fmla="*/ 141 w 768"/>
                <a:gd name="T25" fmla="*/ 428 h 1611"/>
                <a:gd name="T26" fmla="*/ 129 w 768"/>
                <a:gd name="T27" fmla="*/ 451 h 1611"/>
                <a:gd name="T28" fmla="*/ 12 w 768"/>
                <a:gd name="T29" fmla="*/ 808 h 1611"/>
                <a:gd name="T30" fmla="*/ 47 w 768"/>
                <a:gd name="T31" fmla="*/ 878 h 1611"/>
                <a:gd name="T32" fmla="*/ 123 w 768"/>
                <a:gd name="T33" fmla="*/ 843 h 1611"/>
                <a:gd name="T34" fmla="*/ 229 w 768"/>
                <a:gd name="T35" fmla="*/ 515 h 1611"/>
                <a:gd name="T36" fmla="*/ 252 w 768"/>
                <a:gd name="T37" fmla="*/ 515 h 1611"/>
                <a:gd name="T38" fmla="*/ 65 w 768"/>
                <a:gd name="T39" fmla="*/ 1071 h 1611"/>
                <a:gd name="T40" fmla="*/ 235 w 768"/>
                <a:gd name="T41" fmla="*/ 1071 h 1611"/>
                <a:gd name="T42" fmla="*/ 235 w 768"/>
                <a:gd name="T43" fmla="*/ 1539 h 1611"/>
                <a:gd name="T44" fmla="*/ 305 w 768"/>
                <a:gd name="T45" fmla="*/ 1610 h 1611"/>
                <a:gd name="T46" fmla="*/ 375 w 768"/>
                <a:gd name="T47" fmla="*/ 1539 h 1611"/>
                <a:gd name="T48" fmla="*/ 375 w 768"/>
                <a:gd name="T49" fmla="*/ 1071 h 1611"/>
                <a:gd name="T50" fmla="*/ 392 w 768"/>
                <a:gd name="T51" fmla="*/ 1071 h 1611"/>
                <a:gd name="T52" fmla="*/ 392 w 768"/>
                <a:gd name="T53" fmla="*/ 1539 h 1611"/>
                <a:gd name="T54" fmla="*/ 463 w 768"/>
                <a:gd name="T55" fmla="*/ 1610 h 1611"/>
                <a:gd name="T56" fmla="*/ 533 w 768"/>
                <a:gd name="T57" fmla="*/ 1539 h 1611"/>
                <a:gd name="T58" fmla="*/ 533 w 768"/>
                <a:gd name="T59" fmla="*/ 1071 h 1611"/>
                <a:gd name="T60" fmla="*/ 708 w 768"/>
                <a:gd name="T61" fmla="*/ 1071 h 1611"/>
                <a:gd name="T62" fmla="*/ 521 w 768"/>
                <a:gd name="T63" fmla="*/ 515 h 1611"/>
                <a:gd name="T64" fmla="*/ 539 w 768"/>
                <a:gd name="T65" fmla="*/ 515 h 1611"/>
                <a:gd name="T66" fmla="*/ 650 w 768"/>
                <a:gd name="T67" fmla="*/ 843 h 1611"/>
                <a:gd name="T68" fmla="*/ 720 w 768"/>
                <a:gd name="T69" fmla="*/ 878 h 1611"/>
                <a:gd name="T70" fmla="*/ 755 w 768"/>
                <a:gd name="T71" fmla="*/ 808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1611">
                  <a:moveTo>
                    <a:pt x="381" y="299"/>
                  </a:moveTo>
                  <a:lnTo>
                    <a:pt x="381" y="299"/>
                  </a:lnTo>
                  <a:cubicBezTo>
                    <a:pt x="463" y="299"/>
                    <a:pt x="533" y="234"/>
                    <a:pt x="533" y="153"/>
                  </a:cubicBezTo>
                  <a:cubicBezTo>
                    <a:pt x="533" y="71"/>
                    <a:pt x="463" y="0"/>
                    <a:pt x="381" y="0"/>
                  </a:cubicBezTo>
                  <a:cubicBezTo>
                    <a:pt x="299" y="0"/>
                    <a:pt x="235" y="71"/>
                    <a:pt x="235" y="153"/>
                  </a:cubicBezTo>
                  <a:cubicBezTo>
                    <a:pt x="235" y="234"/>
                    <a:pt x="299" y="299"/>
                    <a:pt x="381" y="299"/>
                  </a:cubicBezTo>
                  <a:close/>
                  <a:moveTo>
                    <a:pt x="755" y="808"/>
                  </a:moveTo>
                  <a:lnTo>
                    <a:pt x="755" y="808"/>
                  </a:lnTo>
                  <a:cubicBezTo>
                    <a:pt x="638" y="451"/>
                    <a:pt x="638" y="451"/>
                    <a:pt x="638" y="451"/>
                  </a:cubicBezTo>
                  <a:cubicBezTo>
                    <a:pt x="621" y="387"/>
                    <a:pt x="562" y="334"/>
                    <a:pt x="486" y="334"/>
                  </a:cubicBezTo>
                  <a:cubicBezTo>
                    <a:pt x="281" y="334"/>
                    <a:pt x="281" y="334"/>
                    <a:pt x="281" y="334"/>
                  </a:cubicBezTo>
                  <a:cubicBezTo>
                    <a:pt x="217" y="334"/>
                    <a:pt x="164" y="369"/>
                    <a:pt x="141" y="428"/>
                  </a:cubicBezTo>
                  <a:lnTo>
                    <a:pt x="141" y="428"/>
                  </a:lnTo>
                  <a:cubicBezTo>
                    <a:pt x="135" y="434"/>
                    <a:pt x="135" y="445"/>
                    <a:pt x="129" y="451"/>
                  </a:cubicBezTo>
                  <a:cubicBezTo>
                    <a:pt x="12" y="808"/>
                    <a:pt x="12" y="808"/>
                    <a:pt x="12" y="808"/>
                  </a:cubicBezTo>
                  <a:cubicBezTo>
                    <a:pt x="0" y="837"/>
                    <a:pt x="18" y="866"/>
                    <a:pt x="47" y="878"/>
                  </a:cubicBezTo>
                  <a:cubicBezTo>
                    <a:pt x="77" y="890"/>
                    <a:pt x="112" y="872"/>
                    <a:pt x="123" y="843"/>
                  </a:cubicBezTo>
                  <a:cubicBezTo>
                    <a:pt x="229" y="515"/>
                    <a:pt x="229" y="515"/>
                    <a:pt x="229" y="515"/>
                  </a:cubicBezTo>
                  <a:cubicBezTo>
                    <a:pt x="252" y="515"/>
                    <a:pt x="252" y="515"/>
                    <a:pt x="252" y="515"/>
                  </a:cubicBezTo>
                  <a:cubicBezTo>
                    <a:pt x="65" y="1071"/>
                    <a:pt x="65" y="1071"/>
                    <a:pt x="65" y="1071"/>
                  </a:cubicBezTo>
                  <a:cubicBezTo>
                    <a:pt x="235" y="1071"/>
                    <a:pt x="235" y="1071"/>
                    <a:pt x="235" y="1071"/>
                  </a:cubicBezTo>
                  <a:cubicBezTo>
                    <a:pt x="235" y="1539"/>
                    <a:pt x="235" y="1539"/>
                    <a:pt x="235" y="1539"/>
                  </a:cubicBezTo>
                  <a:cubicBezTo>
                    <a:pt x="235" y="1575"/>
                    <a:pt x="264" y="1610"/>
                    <a:pt x="305" y="1610"/>
                  </a:cubicBezTo>
                  <a:cubicBezTo>
                    <a:pt x="346" y="1610"/>
                    <a:pt x="375" y="1575"/>
                    <a:pt x="375" y="1539"/>
                  </a:cubicBezTo>
                  <a:cubicBezTo>
                    <a:pt x="375" y="1071"/>
                    <a:pt x="375" y="1071"/>
                    <a:pt x="375" y="1071"/>
                  </a:cubicBezTo>
                  <a:cubicBezTo>
                    <a:pt x="392" y="1071"/>
                    <a:pt x="392" y="1071"/>
                    <a:pt x="392" y="1071"/>
                  </a:cubicBezTo>
                  <a:cubicBezTo>
                    <a:pt x="392" y="1539"/>
                    <a:pt x="392" y="1539"/>
                    <a:pt x="392" y="1539"/>
                  </a:cubicBezTo>
                  <a:cubicBezTo>
                    <a:pt x="392" y="1575"/>
                    <a:pt x="428" y="1610"/>
                    <a:pt x="463" y="1610"/>
                  </a:cubicBezTo>
                  <a:cubicBezTo>
                    <a:pt x="504" y="1610"/>
                    <a:pt x="533" y="1575"/>
                    <a:pt x="533" y="1539"/>
                  </a:cubicBezTo>
                  <a:cubicBezTo>
                    <a:pt x="533" y="1071"/>
                    <a:pt x="533" y="1071"/>
                    <a:pt x="533" y="1071"/>
                  </a:cubicBezTo>
                  <a:cubicBezTo>
                    <a:pt x="708" y="1071"/>
                    <a:pt x="708" y="1071"/>
                    <a:pt x="708" y="1071"/>
                  </a:cubicBezTo>
                  <a:cubicBezTo>
                    <a:pt x="521" y="515"/>
                    <a:pt x="521" y="515"/>
                    <a:pt x="521" y="515"/>
                  </a:cubicBezTo>
                  <a:cubicBezTo>
                    <a:pt x="539" y="515"/>
                    <a:pt x="539" y="515"/>
                    <a:pt x="539" y="515"/>
                  </a:cubicBezTo>
                  <a:cubicBezTo>
                    <a:pt x="650" y="843"/>
                    <a:pt x="650" y="843"/>
                    <a:pt x="650" y="843"/>
                  </a:cubicBezTo>
                  <a:cubicBezTo>
                    <a:pt x="662" y="872"/>
                    <a:pt x="691" y="890"/>
                    <a:pt x="720" y="878"/>
                  </a:cubicBezTo>
                  <a:cubicBezTo>
                    <a:pt x="749" y="866"/>
                    <a:pt x="767" y="837"/>
                    <a:pt x="755" y="808"/>
                  </a:cubicBezTo>
                  <a:close/>
                </a:path>
              </a:pathLst>
            </a:custGeom>
            <a:solidFill>
              <a:schemeClr val="accent2"/>
            </a:solidFill>
            <a:ln>
              <a:noFill/>
            </a:ln>
            <a:effectLst/>
          </p:spPr>
          <p:txBody>
            <a:bodyPr wrap="none" anchor="ctr"/>
            <a:lstStyle/>
            <a:p>
              <a:endParaRPr lang="en-US" sz="1050" dirty="0">
                <a:latin typeface="Calibri Light"/>
              </a:endParaRPr>
            </a:p>
          </p:txBody>
        </p:sp>
        <p:sp>
          <p:nvSpPr>
            <p:cNvPr id="203" name="Freeform 88">
              <a:extLst>
                <a:ext uri="{FF2B5EF4-FFF2-40B4-BE49-F238E27FC236}">
                  <a16:creationId xmlns:a16="http://schemas.microsoft.com/office/drawing/2014/main" id="{7534BF6D-9E83-4E38-8A62-B86BB0261DFD}"/>
                </a:ext>
              </a:extLst>
            </p:cNvPr>
            <p:cNvSpPr>
              <a:spLocks noChangeArrowheads="1"/>
            </p:cNvSpPr>
            <p:nvPr/>
          </p:nvSpPr>
          <p:spPr bwMode="auto">
            <a:xfrm flipH="1">
              <a:off x="11574348" y="6975838"/>
              <a:ext cx="463560" cy="1175119"/>
            </a:xfrm>
            <a:custGeom>
              <a:avLst/>
              <a:gdLst>
                <a:gd name="T0" fmla="*/ 316 w 633"/>
                <a:gd name="T1" fmla="*/ 292 h 1604"/>
                <a:gd name="T2" fmla="*/ 316 w 633"/>
                <a:gd name="T3" fmla="*/ 292 h 1604"/>
                <a:gd name="T4" fmla="*/ 462 w 633"/>
                <a:gd name="T5" fmla="*/ 146 h 1604"/>
                <a:gd name="T6" fmla="*/ 316 w 633"/>
                <a:gd name="T7" fmla="*/ 0 h 1604"/>
                <a:gd name="T8" fmla="*/ 169 w 633"/>
                <a:gd name="T9" fmla="*/ 146 h 1604"/>
                <a:gd name="T10" fmla="*/ 316 w 633"/>
                <a:gd name="T11" fmla="*/ 292 h 1604"/>
                <a:gd name="T12" fmla="*/ 632 w 633"/>
                <a:gd name="T13" fmla="*/ 427 h 1604"/>
                <a:gd name="T14" fmla="*/ 632 w 633"/>
                <a:gd name="T15" fmla="*/ 427 h 1604"/>
                <a:gd name="T16" fmla="*/ 509 w 633"/>
                <a:gd name="T17" fmla="*/ 310 h 1604"/>
                <a:gd name="T18" fmla="*/ 128 w 633"/>
                <a:gd name="T19" fmla="*/ 310 h 1604"/>
                <a:gd name="T20" fmla="*/ 5 w 633"/>
                <a:gd name="T21" fmla="*/ 427 h 1604"/>
                <a:gd name="T22" fmla="*/ 0 w 633"/>
                <a:gd name="T23" fmla="*/ 427 h 1604"/>
                <a:gd name="T24" fmla="*/ 0 w 633"/>
                <a:gd name="T25" fmla="*/ 842 h 1604"/>
                <a:gd name="T26" fmla="*/ 64 w 633"/>
                <a:gd name="T27" fmla="*/ 907 h 1604"/>
                <a:gd name="T28" fmla="*/ 128 w 633"/>
                <a:gd name="T29" fmla="*/ 842 h 1604"/>
                <a:gd name="T30" fmla="*/ 128 w 633"/>
                <a:gd name="T31" fmla="*/ 532 h 1604"/>
                <a:gd name="T32" fmla="*/ 140 w 633"/>
                <a:gd name="T33" fmla="*/ 538 h 1604"/>
                <a:gd name="T34" fmla="*/ 152 w 633"/>
                <a:gd name="T35" fmla="*/ 538 h 1604"/>
                <a:gd name="T36" fmla="*/ 152 w 633"/>
                <a:gd name="T37" fmla="*/ 550 h 1604"/>
                <a:gd name="T38" fmla="*/ 152 w 633"/>
                <a:gd name="T39" fmla="*/ 1521 h 1604"/>
                <a:gd name="T40" fmla="*/ 228 w 633"/>
                <a:gd name="T41" fmla="*/ 1603 h 1604"/>
                <a:gd name="T42" fmla="*/ 310 w 633"/>
                <a:gd name="T43" fmla="*/ 1521 h 1604"/>
                <a:gd name="T44" fmla="*/ 310 w 633"/>
                <a:gd name="T45" fmla="*/ 1076 h 1604"/>
                <a:gd name="T46" fmla="*/ 327 w 633"/>
                <a:gd name="T47" fmla="*/ 1076 h 1604"/>
                <a:gd name="T48" fmla="*/ 327 w 633"/>
                <a:gd name="T49" fmla="*/ 1521 h 1604"/>
                <a:gd name="T50" fmla="*/ 403 w 633"/>
                <a:gd name="T51" fmla="*/ 1603 h 1604"/>
                <a:gd name="T52" fmla="*/ 485 w 633"/>
                <a:gd name="T53" fmla="*/ 1521 h 1604"/>
                <a:gd name="T54" fmla="*/ 485 w 633"/>
                <a:gd name="T55" fmla="*/ 550 h 1604"/>
                <a:gd name="T56" fmla="*/ 479 w 633"/>
                <a:gd name="T57" fmla="*/ 538 h 1604"/>
                <a:gd name="T58" fmla="*/ 503 w 633"/>
                <a:gd name="T59" fmla="*/ 538 h 1604"/>
                <a:gd name="T60" fmla="*/ 503 w 633"/>
                <a:gd name="T61" fmla="*/ 836 h 1604"/>
                <a:gd name="T62" fmla="*/ 567 w 633"/>
                <a:gd name="T63" fmla="*/ 901 h 1604"/>
                <a:gd name="T64" fmla="*/ 632 w 633"/>
                <a:gd name="T65" fmla="*/ 836 h 1604"/>
                <a:gd name="T66" fmla="*/ 632 w 633"/>
                <a:gd name="T67" fmla="*/ 427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3" h="1604">
                  <a:moveTo>
                    <a:pt x="316" y="292"/>
                  </a:moveTo>
                  <a:lnTo>
                    <a:pt x="316" y="292"/>
                  </a:lnTo>
                  <a:cubicBezTo>
                    <a:pt x="397" y="292"/>
                    <a:pt x="462" y="228"/>
                    <a:pt x="462" y="146"/>
                  </a:cubicBezTo>
                  <a:cubicBezTo>
                    <a:pt x="462" y="64"/>
                    <a:pt x="397" y="0"/>
                    <a:pt x="316" y="0"/>
                  </a:cubicBezTo>
                  <a:cubicBezTo>
                    <a:pt x="240" y="0"/>
                    <a:pt x="169" y="64"/>
                    <a:pt x="169" y="146"/>
                  </a:cubicBezTo>
                  <a:cubicBezTo>
                    <a:pt x="169" y="228"/>
                    <a:pt x="240" y="292"/>
                    <a:pt x="316" y="292"/>
                  </a:cubicBezTo>
                  <a:close/>
                  <a:moveTo>
                    <a:pt x="632" y="427"/>
                  </a:moveTo>
                  <a:lnTo>
                    <a:pt x="632" y="427"/>
                  </a:lnTo>
                  <a:cubicBezTo>
                    <a:pt x="626" y="362"/>
                    <a:pt x="573" y="310"/>
                    <a:pt x="509" y="310"/>
                  </a:cubicBezTo>
                  <a:cubicBezTo>
                    <a:pt x="128" y="310"/>
                    <a:pt x="128" y="310"/>
                    <a:pt x="128" y="310"/>
                  </a:cubicBezTo>
                  <a:cubicBezTo>
                    <a:pt x="64" y="310"/>
                    <a:pt x="11" y="362"/>
                    <a:pt x="5" y="427"/>
                  </a:cubicBezTo>
                  <a:cubicBezTo>
                    <a:pt x="0" y="427"/>
                    <a:pt x="0" y="427"/>
                    <a:pt x="0" y="427"/>
                  </a:cubicBezTo>
                  <a:cubicBezTo>
                    <a:pt x="0" y="842"/>
                    <a:pt x="0" y="842"/>
                    <a:pt x="0" y="842"/>
                  </a:cubicBezTo>
                  <a:cubicBezTo>
                    <a:pt x="0" y="877"/>
                    <a:pt x="29" y="907"/>
                    <a:pt x="64" y="907"/>
                  </a:cubicBezTo>
                  <a:cubicBezTo>
                    <a:pt x="105" y="907"/>
                    <a:pt x="128" y="877"/>
                    <a:pt x="128" y="842"/>
                  </a:cubicBezTo>
                  <a:cubicBezTo>
                    <a:pt x="128" y="532"/>
                    <a:pt x="128" y="532"/>
                    <a:pt x="128" y="532"/>
                  </a:cubicBezTo>
                  <a:cubicBezTo>
                    <a:pt x="134" y="532"/>
                    <a:pt x="140" y="538"/>
                    <a:pt x="140" y="538"/>
                  </a:cubicBezTo>
                  <a:cubicBezTo>
                    <a:pt x="152" y="538"/>
                    <a:pt x="152" y="538"/>
                    <a:pt x="152" y="538"/>
                  </a:cubicBezTo>
                  <a:cubicBezTo>
                    <a:pt x="152" y="538"/>
                    <a:pt x="152" y="544"/>
                    <a:pt x="152" y="550"/>
                  </a:cubicBezTo>
                  <a:cubicBezTo>
                    <a:pt x="152" y="1521"/>
                    <a:pt x="152" y="1521"/>
                    <a:pt x="152" y="1521"/>
                  </a:cubicBezTo>
                  <a:cubicBezTo>
                    <a:pt x="152" y="1568"/>
                    <a:pt x="187" y="1603"/>
                    <a:pt x="228" y="1603"/>
                  </a:cubicBezTo>
                  <a:cubicBezTo>
                    <a:pt x="275" y="1603"/>
                    <a:pt x="310" y="1568"/>
                    <a:pt x="310" y="1521"/>
                  </a:cubicBezTo>
                  <a:cubicBezTo>
                    <a:pt x="310" y="1076"/>
                    <a:pt x="310" y="1076"/>
                    <a:pt x="310" y="1076"/>
                  </a:cubicBezTo>
                  <a:cubicBezTo>
                    <a:pt x="327" y="1076"/>
                    <a:pt x="327" y="1076"/>
                    <a:pt x="327" y="1076"/>
                  </a:cubicBezTo>
                  <a:cubicBezTo>
                    <a:pt x="327" y="1521"/>
                    <a:pt x="327" y="1521"/>
                    <a:pt x="327" y="1521"/>
                  </a:cubicBezTo>
                  <a:cubicBezTo>
                    <a:pt x="327" y="1568"/>
                    <a:pt x="362" y="1603"/>
                    <a:pt x="403" y="1603"/>
                  </a:cubicBezTo>
                  <a:cubicBezTo>
                    <a:pt x="450" y="1603"/>
                    <a:pt x="485" y="1568"/>
                    <a:pt x="485" y="1521"/>
                  </a:cubicBezTo>
                  <a:cubicBezTo>
                    <a:pt x="485" y="550"/>
                    <a:pt x="485" y="550"/>
                    <a:pt x="485" y="550"/>
                  </a:cubicBezTo>
                  <a:cubicBezTo>
                    <a:pt x="485" y="544"/>
                    <a:pt x="485" y="538"/>
                    <a:pt x="479" y="538"/>
                  </a:cubicBezTo>
                  <a:cubicBezTo>
                    <a:pt x="503" y="538"/>
                    <a:pt x="503" y="538"/>
                    <a:pt x="503" y="538"/>
                  </a:cubicBezTo>
                  <a:cubicBezTo>
                    <a:pt x="503" y="836"/>
                    <a:pt x="503" y="836"/>
                    <a:pt x="503" y="836"/>
                  </a:cubicBezTo>
                  <a:cubicBezTo>
                    <a:pt x="503" y="871"/>
                    <a:pt x="532" y="901"/>
                    <a:pt x="567" y="901"/>
                  </a:cubicBezTo>
                  <a:cubicBezTo>
                    <a:pt x="602" y="901"/>
                    <a:pt x="632" y="871"/>
                    <a:pt x="632" y="836"/>
                  </a:cubicBezTo>
                  <a:cubicBezTo>
                    <a:pt x="632" y="427"/>
                    <a:pt x="632" y="427"/>
                    <a:pt x="632" y="427"/>
                  </a:cubicBezTo>
                  <a:close/>
                </a:path>
              </a:pathLst>
            </a:custGeom>
            <a:solidFill>
              <a:schemeClr val="accent3"/>
            </a:solidFill>
            <a:ln>
              <a:noFill/>
            </a:ln>
            <a:effectLst/>
          </p:spPr>
          <p:txBody>
            <a:bodyPr wrap="none" anchor="ctr"/>
            <a:lstStyle/>
            <a:p>
              <a:endParaRPr lang="en-US" sz="1050" dirty="0">
                <a:latin typeface="Calibri Light"/>
              </a:endParaRPr>
            </a:p>
          </p:txBody>
        </p:sp>
        <p:sp>
          <p:nvSpPr>
            <p:cNvPr id="204" name="Freeform 89">
              <a:extLst>
                <a:ext uri="{FF2B5EF4-FFF2-40B4-BE49-F238E27FC236}">
                  <a16:creationId xmlns:a16="http://schemas.microsoft.com/office/drawing/2014/main" id="{9A0A15A5-776A-4BEF-A507-B678319E2CEB}"/>
                </a:ext>
              </a:extLst>
            </p:cNvPr>
            <p:cNvSpPr>
              <a:spLocks noChangeArrowheads="1"/>
            </p:cNvSpPr>
            <p:nvPr/>
          </p:nvSpPr>
          <p:spPr bwMode="auto">
            <a:xfrm flipH="1">
              <a:off x="16420658" y="9491177"/>
              <a:ext cx="560810" cy="1175119"/>
            </a:xfrm>
            <a:custGeom>
              <a:avLst/>
              <a:gdLst>
                <a:gd name="T0" fmla="*/ 380 w 767"/>
                <a:gd name="T1" fmla="*/ 293 h 1605"/>
                <a:gd name="T2" fmla="*/ 380 w 767"/>
                <a:gd name="T3" fmla="*/ 293 h 1605"/>
                <a:gd name="T4" fmla="*/ 532 w 767"/>
                <a:gd name="T5" fmla="*/ 147 h 1605"/>
                <a:gd name="T6" fmla="*/ 380 w 767"/>
                <a:gd name="T7" fmla="*/ 0 h 1605"/>
                <a:gd name="T8" fmla="*/ 234 w 767"/>
                <a:gd name="T9" fmla="*/ 147 h 1605"/>
                <a:gd name="T10" fmla="*/ 380 w 767"/>
                <a:gd name="T11" fmla="*/ 293 h 1605"/>
                <a:gd name="T12" fmla="*/ 754 w 767"/>
                <a:gd name="T13" fmla="*/ 802 h 1605"/>
                <a:gd name="T14" fmla="*/ 754 w 767"/>
                <a:gd name="T15" fmla="*/ 802 h 1605"/>
                <a:gd name="T16" fmla="*/ 637 w 767"/>
                <a:gd name="T17" fmla="*/ 451 h 1605"/>
                <a:gd name="T18" fmla="*/ 485 w 767"/>
                <a:gd name="T19" fmla="*/ 328 h 1605"/>
                <a:gd name="T20" fmla="*/ 280 w 767"/>
                <a:gd name="T21" fmla="*/ 328 h 1605"/>
                <a:gd name="T22" fmla="*/ 140 w 767"/>
                <a:gd name="T23" fmla="*/ 422 h 1605"/>
                <a:gd name="T24" fmla="*/ 140 w 767"/>
                <a:gd name="T25" fmla="*/ 422 h 1605"/>
                <a:gd name="T26" fmla="*/ 128 w 767"/>
                <a:gd name="T27" fmla="*/ 451 h 1605"/>
                <a:gd name="T28" fmla="*/ 11 w 767"/>
                <a:gd name="T29" fmla="*/ 802 h 1605"/>
                <a:gd name="T30" fmla="*/ 46 w 767"/>
                <a:gd name="T31" fmla="*/ 872 h 1605"/>
                <a:gd name="T32" fmla="*/ 122 w 767"/>
                <a:gd name="T33" fmla="*/ 837 h 1605"/>
                <a:gd name="T34" fmla="*/ 228 w 767"/>
                <a:gd name="T35" fmla="*/ 515 h 1605"/>
                <a:gd name="T36" fmla="*/ 251 w 767"/>
                <a:gd name="T37" fmla="*/ 515 h 1605"/>
                <a:gd name="T38" fmla="*/ 64 w 767"/>
                <a:gd name="T39" fmla="*/ 1065 h 1605"/>
                <a:gd name="T40" fmla="*/ 234 w 767"/>
                <a:gd name="T41" fmla="*/ 1065 h 1605"/>
                <a:gd name="T42" fmla="*/ 234 w 767"/>
                <a:gd name="T43" fmla="*/ 1533 h 1605"/>
                <a:gd name="T44" fmla="*/ 304 w 767"/>
                <a:gd name="T45" fmla="*/ 1604 h 1605"/>
                <a:gd name="T46" fmla="*/ 374 w 767"/>
                <a:gd name="T47" fmla="*/ 1533 h 1605"/>
                <a:gd name="T48" fmla="*/ 374 w 767"/>
                <a:gd name="T49" fmla="*/ 1065 h 1605"/>
                <a:gd name="T50" fmla="*/ 392 w 767"/>
                <a:gd name="T51" fmla="*/ 1065 h 1605"/>
                <a:gd name="T52" fmla="*/ 392 w 767"/>
                <a:gd name="T53" fmla="*/ 1533 h 1605"/>
                <a:gd name="T54" fmla="*/ 462 w 767"/>
                <a:gd name="T55" fmla="*/ 1604 h 1605"/>
                <a:gd name="T56" fmla="*/ 532 w 767"/>
                <a:gd name="T57" fmla="*/ 1533 h 1605"/>
                <a:gd name="T58" fmla="*/ 532 w 767"/>
                <a:gd name="T59" fmla="*/ 1065 h 1605"/>
                <a:gd name="T60" fmla="*/ 708 w 767"/>
                <a:gd name="T61" fmla="*/ 1065 h 1605"/>
                <a:gd name="T62" fmla="*/ 520 w 767"/>
                <a:gd name="T63" fmla="*/ 515 h 1605"/>
                <a:gd name="T64" fmla="*/ 538 w 767"/>
                <a:gd name="T65" fmla="*/ 515 h 1605"/>
                <a:gd name="T66" fmla="*/ 649 w 767"/>
                <a:gd name="T67" fmla="*/ 837 h 1605"/>
                <a:gd name="T68" fmla="*/ 719 w 767"/>
                <a:gd name="T69" fmla="*/ 872 h 1605"/>
                <a:gd name="T70" fmla="*/ 754 w 767"/>
                <a:gd name="T71" fmla="*/ 802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7" h="1605">
                  <a:moveTo>
                    <a:pt x="380" y="293"/>
                  </a:moveTo>
                  <a:lnTo>
                    <a:pt x="380" y="293"/>
                  </a:lnTo>
                  <a:cubicBezTo>
                    <a:pt x="462" y="293"/>
                    <a:pt x="532" y="229"/>
                    <a:pt x="532" y="147"/>
                  </a:cubicBezTo>
                  <a:cubicBezTo>
                    <a:pt x="532" y="65"/>
                    <a:pt x="462" y="0"/>
                    <a:pt x="380" y="0"/>
                  </a:cubicBezTo>
                  <a:cubicBezTo>
                    <a:pt x="298" y="0"/>
                    <a:pt x="234" y="65"/>
                    <a:pt x="234" y="147"/>
                  </a:cubicBezTo>
                  <a:cubicBezTo>
                    <a:pt x="234" y="229"/>
                    <a:pt x="298" y="293"/>
                    <a:pt x="380" y="293"/>
                  </a:cubicBezTo>
                  <a:close/>
                  <a:moveTo>
                    <a:pt x="754" y="802"/>
                  </a:moveTo>
                  <a:lnTo>
                    <a:pt x="754" y="802"/>
                  </a:lnTo>
                  <a:cubicBezTo>
                    <a:pt x="637" y="451"/>
                    <a:pt x="637" y="451"/>
                    <a:pt x="637" y="451"/>
                  </a:cubicBezTo>
                  <a:cubicBezTo>
                    <a:pt x="620" y="381"/>
                    <a:pt x="561" y="328"/>
                    <a:pt x="485" y="328"/>
                  </a:cubicBezTo>
                  <a:cubicBezTo>
                    <a:pt x="280" y="328"/>
                    <a:pt x="280" y="328"/>
                    <a:pt x="280" y="328"/>
                  </a:cubicBezTo>
                  <a:cubicBezTo>
                    <a:pt x="222" y="328"/>
                    <a:pt x="163" y="369"/>
                    <a:pt x="140" y="422"/>
                  </a:cubicBezTo>
                  <a:lnTo>
                    <a:pt x="140" y="422"/>
                  </a:lnTo>
                  <a:cubicBezTo>
                    <a:pt x="134" y="428"/>
                    <a:pt x="134" y="439"/>
                    <a:pt x="128" y="451"/>
                  </a:cubicBezTo>
                  <a:cubicBezTo>
                    <a:pt x="11" y="802"/>
                    <a:pt x="11" y="802"/>
                    <a:pt x="11" y="802"/>
                  </a:cubicBezTo>
                  <a:cubicBezTo>
                    <a:pt x="0" y="831"/>
                    <a:pt x="17" y="866"/>
                    <a:pt x="46" y="872"/>
                  </a:cubicBezTo>
                  <a:cubicBezTo>
                    <a:pt x="76" y="884"/>
                    <a:pt x="111" y="866"/>
                    <a:pt x="122" y="837"/>
                  </a:cubicBezTo>
                  <a:cubicBezTo>
                    <a:pt x="228" y="515"/>
                    <a:pt x="228" y="515"/>
                    <a:pt x="228" y="515"/>
                  </a:cubicBezTo>
                  <a:cubicBezTo>
                    <a:pt x="251" y="515"/>
                    <a:pt x="251" y="515"/>
                    <a:pt x="251" y="515"/>
                  </a:cubicBezTo>
                  <a:cubicBezTo>
                    <a:pt x="64" y="1065"/>
                    <a:pt x="64" y="1065"/>
                    <a:pt x="64" y="1065"/>
                  </a:cubicBezTo>
                  <a:cubicBezTo>
                    <a:pt x="234" y="1065"/>
                    <a:pt x="234" y="1065"/>
                    <a:pt x="234" y="1065"/>
                  </a:cubicBezTo>
                  <a:cubicBezTo>
                    <a:pt x="234" y="1533"/>
                    <a:pt x="234" y="1533"/>
                    <a:pt x="234" y="1533"/>
                  </a:cubicBezTo>
                  <a:cubicBezTo>
                    <a:pt x="234" y="1574"/>
                    <a:pt x="269" y="1604"/>
                    <a:pt x="304" y="1604"/>
                  </a:cubicBezTo>
                  <a:cubicBezTo>
                    <a:pt x="345" y="1604"/>
                    <a:pt x="374" y="1574"/>
                    <a:pt x="374" y="1533"/>
                  </a:cubicBezTo>
                  <a:cubicBezTo>
                    <a:pt x="374" y="1065"/>
                    <a:pt x="374" y="1065"/>
                    <a:pt x="374" y="1065"/>
                  </a:cubicBezTo>
                  <a:cubicBezTo>
                    <a:pt x="392" y="1065"/>
                    <a:pt x="392" y="1065"/>
                    <a:pt x="392" y="1065"/>
                  </a:cubicBezTo>
                  <a:cubicBezTo>
                    <a:pt x="392" y="1533"/>
                    <a:pt x="392" y="1533"/>
                    <a:pt x="392" y="1533"/>
                  </a:cubicBezTo>
                  <a:cubicBezTo>
                    <a:pt x="392" y="1574"/>
                    <a:pt x="427" y="1604"/>
                    <a:pt x="462" y="1604"/>
                  </a:cubicBezTo>
                  <a:cubicBezTo>
                    <a:pt x="503" y="1604"/>
                    <a:pt x="532" y="1574"/>
                    <a:pt x="532" y="1533"/>
                  </a:cubicBezTo>
                  <a:cubicBezTo>
                    <a:pt x="532" y="1065"/>
                    <a:pt x="532" y="1065"/>
                    <a:pt x="532" y="1065"/>
                  </a:cubicBezTo>
                  <a:cubicBezTo>
                    <a:pt x="708" y="1065"/>
                    <a:pt x="708" y="1065"/>
                    <a:pt x="708" y="1065"/>
                  </a:cubicBezTo>
                  <a:cubicBezTo>
                    <a:pt x="520" y="515"/>
                    <a:pt x="520" y="515"/>
                    <a:pt x="520" y="515"/>
                  </a:cubicBezTo>
                  <a:cubicBezTo>
                    <a:pt x="538" y="515"/>
                    <a:pt x="538" y="515"/>
                    <a:pt x="538" y="515"/>
                  </a:cubicBezTo>
                  <a:cubicBezTo>
                    <a:pt x="649" y="837"/>
                    <a:pt x="649" y="837"/>
                    <a:pt x="649" y="837"/>
                  </a:cubicBezTo>
                  <a:cubicBezTo>
                    <a:pt x="661" y="866"/>
                    <a:pt x="690" y="884"/>
                    <a:pt x="719" y="872"/>
                  </a:cubicBezTo>
                  <a:cubicBezTo>
                    <a:pt x="749" y="866"/>
                    <a:pt x="766" y="831"/>
                    <a:pt x="754" y="802"/>
                  </a:cubicBezTo>
                  <a:close/>
                </a:path>
              </a:pathLst>
            </a:custGeom>
            <a:solidFill>
              <a:schemeClr val="accent5"/>
            </a:solidFill>
            <a:ln>
              <a:noFill/>
            </a:ln>
            <a:effectLst/>
          </p:spPr>
          <p:txBody>
            <a:bodyPr wrap="none" anchor="ctr"/>
            <a:lstStyle/>
            <a:p>
              <a:endParaRPr lang="en-US" sz="1050" dirty="0">
                <a:latin typeface="Calibri Light"/>
              </a:endParaRPr>
            </a:p>
          </p:txBody>
        </p:sp>
        <p:sp>
          <p:nvSpPr>
            <p:cNvPr id="205" name="Freeform 92">
              <a:extLst>
                <a:ext uri="{FF2B5EF4-FFF2-40B4-BE49-F238E27FC236}">
                  <a16:creationId xmlns:a16="http://schemas.microsoft.com/office/drawing/2014/main" id="{B143BD8F-F3D1-4338-A763-A6B3EA912041}"/>
                </a:ext>
              </a:extLst>
            </p:cNvPr>
            <p:cNvSpPr>
              <a:spLocks noChangeArrowheads="1"/>
            </p:cNvSpPr>
            <p:nvPr/>
          </p:nvSpPr>
          <p:spPr bwMode="auto">
            <a:xfrm flipH="1">
              <a:off x="13250296" y="8367853"/>
              <a:ext cx="615919" cy="1165407"/>
            </a:xfrm>
            <a:custGeom>
              <a:avLst/>
              <a:gdLst>
                <a:gd name="T0" fmla="*/ 837 w 843"/>
                <a:gd name="T1" fmla="*/ 696 h 1592"/>
                <a:gd name="T2" fmla="*/ 837 w 843"/>
                <a:gd name="T3" fmla="*/ 696 h 1592"/>
                <a:gd name="T4" fmla="*/ 696 w 843"/>
                <a:gd name="T5" fmla="*/ 830 h 1592"/>
                <a:gd name="T6" fmla="*/ 696 w 843"/>
                <a:gd name="T7" fmla="*/ 1082 h 1592"/>
                <a:gd name="T8" fmla="*/ 661 w 843"/>
                <a:gd name="T9" fmla="*/ 1053 h 1592"/>
                <a:gd name="T10" fmla="*/ 661 w 843"/>
                <a:gd name="T11" fmla="*/ 182 h 1592"/>
                <a:gd name="T12" fmla="*/ 591 w 843"/>
                <a:gd name="T13" fmla="*/ 88 h 1592"/>
                <a:gd name="T14" fmla="*/ 527 w 843"/>
                <a:gd name="T15" fmla="*/ 182 h 1592"/>
                <a:gd name="T16" fmla="*/ 527 w 843"/>
                <a:gd name="T17" fmla="*/ 766 h 1592"/>
                <a:gd name="T18" fmla="*/ 486 w 843"/>
                <a:gd name="T19" fmla="*/ 760 h 1592"/>
                <a:gd name="T20" fmla="*/ 486 w 843"/>
                <a:gd name="T21" fmla="*/ 88 h 1592"/>
                <a:gd name="T22" fmla="*/ 421 w 843"/>
                <a:gd name="T23" fmla="*/ 0 h 1592"/>
                <a:gd name="T24" fmla="*/ 351 w 843"/>
                <a:gd name="T25" fmla="*/ 88 h 1592"/>
                <a:gd name="T26" fmla="*/ 351 w 843"/>
                <a:gd name="T27" fmla="*/ 760 h 1592"/>
                <a:gd name="T28" fmla="*/ 310 w 843"/>
                <a:gd name="T29" fmla="*/ 766 h 1592"/>
                <a:gd name="T30" fmla="*/ 310 w 843"/>
                <a:gd name="T31" fmla="*/ 182 h 1592"/>
                <a:gd name="T32" fmla="*/ 246 w 843"/>
                <a:gd name="T33" fmla="*/ 88 h 1592"/>
                <a:gd name="T34" fmla="*/ 175 w 843"/>
                <a:gd name="T35" fmla="*/ 182 h 1592"/>
                <a:gd name="T36" fmla="*/ 175 w 843"/>
                <a:gd name="T37" fmla="*/ 830 h 1592"/>
                <a:gd name="T38" fmla="*/ 134 w 843"/>
                <a:gd name="T39" fmla="*/ 865 h 1592"/>
                <a:gd name="T40" fmla="*/ 134 w 843"/>
                <a:gd name="T41" fmla="*/ 416 h 1592"/>
                <a:gd name="T42" fmla="*/ 64 w 843"/>
                <a:gd name="T43" fmla="*/ 351 h 1592"/>
                <a:gd name="T44" fmla="*/ 0 w 843"/>
                <a:gd name="T45" fmla="*/ 416 h 1592"/>
                <a:gd name="T46" fmla="*/ 0 w 843"/>
                <a:gd name="T47" fmla="*/ 1170 h 1592"/>
                <a:gd name="T48" fmla="*/ 421 w 843"/>
                <a:gd name="T49" fmla="*/ 1591 h 1592"/>
                <a:gd name="T50" fmla="*/ 842 w 843"/>
                <a:gd name="T51" fmla="*/ 1170 h 1592"/>
                <a:gd name="T52" fmla="*/ 837 w 843"/>
                <a:gd name="T53" fmla="*/ 696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3" h="1592">
                  <a:moveTo>
                    <a:pt x="837" y="696"/>
                  </a:moveTo>
                  <a:lnTo>
                    <a:pt x="837" y="696"/>
                  </a:lnTo>
                  <a:cubicBezTo>
                    <a:pt x="761" y="696"/>
                    <a:pt x="696" y="754"/>
                    <a:pt x="696" y="830"/>
                  </a:cubicBezTo>
                  <a:cubicBezTo>
                    <a:pt x="696" y="1082"/>
                    <a:pt x="696" y="1082"/>
                    <a:pt x="696" y="1082"/>
                  </a:cubicBezTo>
                  <a:cubicBezTo>
                    <a:pt x="684" y="1076"/>
                    <a:pt x="673" y="1064"/>
                    <a:pt x="661" y="1053"/>
                  </a:cubicBezTo>
                  <a:cubicBezTo>
                    <a:pt x="661" y="182"/>
                    <a:pt x="661" y="182"/>
                    <a:pt x="661" y="182"/>
                  </a:cubicBezTo>
                  <a:cubicBezTo>
                    <a:pt x="661" y="129"/>
                    <a:pt x="632" y="88"/>
                    <a:pt x="591" y="88"/>
                  </a:cubicBezTo>
                  <a:cubicBezTo>
                    <a:pt x="556" y="88"/>
                    <a:pt x="527" y="129"/>
                    <a:pt x="527" y="182"/>
                  </a:cubicBezTo>
                  <a:cubicBezTo>
                    <a:pt x="527" y="766"/>
                    <a:pt x="527" y="766"/>
                    <a:pt x="527" y="766"/>
                  </a:cubicBezTo>
                  <a:cubicBezTo>
                    <a:pt x="515" y="760"/>
                    <a:pt x="503" y="760"/>
                    <a:pt x="486" y="760"/>
                  </a:cubicBezTo>
                  <a:cubicBezTo>
                    <a:pt x="486" y="88"/>
                    <a:pt x="486" y="88"/>
                    <a:pt x="486" y="88"/>
                  </a:cubicBezTo>
                  <a:cubicBezTo>
                    <a:pt x="486" y="41"/>
                    <a:pt x="456" y="0"/>
                    <a:pt x="421" y="0"/>
                  </a:cubicBezTo>
                  <a:cubicBezTo>
                    <a:pt x="380" y="0"/>
                    <a:pt x="351" y="41"/>
                    <a:pt x="351" y="88"/>
                  </a:cubicBezTo>
                  <a:cubicBezTo>
                    <a:pt x="351" y="760"/>
                    <a:pt x="351" y="760"/>
                    <a:pt x="351" y="760"/>
                  </a:cubicBezTo>
                  <a:cubicBezTo>
                    <a:pt x="339" y="760"/>
                    <a:pt x="322" y="760"/>
                    <a:pt x="310" y="766"/>
                  </a:cubicBezTo>
                  <a:cubicBezTo>
                    <a:pt x="310" y="182"/>
                    <a:pt x="310" y="182"/>
                    <a:pt x="310" y="182"/>
                  </a:cubicBezTo>
                  <a:cubicBezTo>
                    <a:pt x="310" y="129"/>
                    <a:pt x="281" y="88"/>
                    <a:pt x="246" y="88"/>
                  </a:cubicBezTo>
                  <a:cubicBezTo>
                    <a:pt x="205" y="88"/>
                    <a:pt x="175" y="129"/>
                    <a:pt x="175" y="182"/>
                  </a:cubicBezTo>
                  <a:cubicBezTo>
                    <a:pt x="175" y="830"/>
                    <a:pt x="175" y="830"/>
                    <a:pt x="175" y="830"/>
                  </a:cubicBezTo>
                  <a:cubicBezTo>
                    <a:pt x="164" y="842"/>
                    <a:pt x="146" y="854"/>
                    <a:pt x="134" y="865"/>
                  </a:cubicBezTo>
                  <a:cubicBezTo>
                    <a:pt x="134" y="416"/>
                    <a:pt x="134" y="416"/>
                    <a:pt x="134" y="416"/>
                  </a:cubicBezTo>
                  <a:cubicBezTo>
                    <a:pt x="134" y="381"/>
                    <a:pt x="105" y="351"/>
                    <a:pt x="64" y="351"/>
                  </a:cubicBezTo>
                  <a:cubicBezTo>
                    <a:pt x="29" y="351"/>
                    <a:pt x="0" y="381"/>
                    <a:pt x="0" y="416"/>
                  </a:cubicBezTo>
                  <a:cubicBezTo>
                    <a:pt x="0" y="416"/>
                    <a:pt x="0" y="1146"/>
                    <a:pt x="0" y="1170"/>
                  </a:cubicBezTo>
                  <a:cubicBezTo>
                    <a:pt x="0" y="1404"/>
                    <a:pt x="187" y="1591"/>
                    <a:pt x="421" y="1591"/>
                  </a:cubicBezTo>
                  <a:cubicBezTo>
                    <a:pt x="649" y="1591"/>
                    <a:pt x="842" y="1404"/>
                    <a:pt x="842" y="1170"/>
                  </a:cubicBezTo>
                  <a:cubicBezTo>
                    <a:pt x="842" y="1158"/>
                    <a:pt x="837" y="696"/>
                    <a:pt x="837" y="696"/>
                  </a:cubicBezTo>
                </a:path>
              </a:pathLst>
            </a:custGeom>
            <a:solidFill>
              <a:schemeClr val="accent5"/>
            </a:solidFill>
            <a:ln>
              <a:noFill/>
            </a:ln>
            <a:effectLst/>
          </p:spPr>
          <p:txBody>
            <a:bodyPr wrap="none" anchor="ctr"/>
            <a:lstStyle/>
            <a:p>
              <a:endParaRPr lang="en-US" sz="1050" dirty="0">
                <a:latin typeface="Calibri Light"/>
              </a:endParaRPr>
            </a:p>
          </p:txBody>
        </p:sp>
        <p:sp>
          <p:nvSpPr>
            <p:cNvPr id="206" name="Freeform 95">
              <a:extLst>
                <a:ext uri="{FF2B5EF4-FFF2-40B4-BE49-F238E27FC236}">
                  <a16:creationId xmlns:a16="http://schemas.microsoft.com/office/drawing/2014/main" id="{2D64A298-0DC2-4249-81CA-67203401B038}"/>
                </a:ext>
              </a:extLst>
            </p:cNvPr>
            <p:cNvSpPr>
              <a:spLocks noChangeArrowheads="1"/>
            </p:cNvSpPr>
            <p:nvPr/>
          </p:nvSpPr>
          <p:spPr bwMode="auto">
            <a:xfrm flipH="1">
              <a:off x="16090006" y="4285688"/>
              <a:ext cx="1850999" cy="1913211"/>
            </a:xfrm>
            <a:custGeom>
              <a:avLst/>
              <a:gdLst>
                <a:gd name="T0" fmla="*/ 2269 w 2522"/>
                <a:gd name="T1" fmla="*/ 1193 h 2610"/>
                <a:gd name="T2" fmla="*/ 2269 w 2522"/>
                <a:gd name="T3" fmla="*/ 1193 h 2610"/>
                <a:gd name="T4" fmla="*/ 2181 w 2522"/>
                <a:gd name="T5" fmla="*/ 878 h 2610"/>
                <a:gd name="T6" fmla="*/ 2421 w 2522"/>
                <a:gd name="T7" fmla="*/ 702 h 2610"/>
                <a:gd name="T8" fmla="*/ 2181 w 2522"/>
                <a:gd name="T9" fmla="*/ 380 h 2610"/>
                <a:gd name="T10" fmla="*/ 1947 w 2522"/>
                <a:gd name="T11" fmla="*/ 556 h 2610"/>
                <a:gd name="T12" fmla="*/ 1350 w 2522"/>
                <a:gd name="T13" fmla="*/ 292 h 2610"/>
                <a:gd name="T14" fmla="*/ 1315 w 2522"/>
                <a:gd name="T15" fmla="*/ 0 h 2610"/>
                <a:gd name="T16" fmla="*/ 923 w 2522"/>
                <a:gd name="T17" fmla="*/ 41 h 2610"/>
                <a:gd name="T18" fmla="*/ 953 w 2522"/>
                <a:gd name="T19" fmla="*/ 333 h 2610"/>
                <a:gd name="T20" fmla="*/ 426 w 2522"/>
                <a:gd name="T21" fmla="*/ 719 h 2610"/>
                <a:gd name="T22" fmla="*/ 158 w 2522"/>
                <a:gd name="T23" fmla="*/ 602 h 2610"/>
                <a:gd name="T24" fmla="*/ 0 w 2522"/>
                <a:gd name="T25" fmla="*/ 965 h 2610"/>
                <a:gd name="T26" fmla="*/ 269 w 2522"/>
                <a:gd name="T27" fmla="*/ 1082 h 2610"/>
                <a:gd name="T28" fmla="*/ 246 w 2522"/>
                <a:gd name="T29" fmla="*/ 1416 h 2610"/>
                <a:gd name="T30" fmla="*/ 339 w 2522"/>
                <a:gd name="T31" fmla="*/ 1732 h 2610"/>
                <a:gd name="T32" fmla="*/ 99 w 2522"/>
                <a:gd name="T33" fmla="*/ 1907 h 2610"/>
                <a:gd name="T34" fmla="*/ 333 w 2522"/>
                <a:gd name="T35" fmla="*/ 2229 h 2610"/>
                <a:gd name="T36" fmla="*/ 572 w 2522"/>
                <a:gd name="T37" fmla="*/ 2054 h 2610"/>
                <a:gd name="T38" fmla="*/ 1169 w 2522"/>
                <a:gd name="T39" fmla="*/ 2317 h 2610"/>
                <a:gd name="T40" fmla="*/ 1198 w 2522"/>
                <a:gd name="T41" fmla="*/ 2609 h 2610"/>
                <a:gd name="T42" fmla="*/ 1596 w 2522"/>
                <a:gd name="T43" fmla="*/ 2568 h 2610"/>
                <a:gd name="T44" fmla="*/ 1567 w 2522"/>
                <a:gd name="T45" fmla="*/ 2276 h 2610"/>
                <a:gd name="T46" fmla="*/ 2094 w 2522"/>
                <a:gd name="T47" fmla="*/ 1890 h 2610"/>
                <a:gd name="T48" fmla="*/ 2363 w 2522"/>
                <a:gd name="T49" fmla="*/ 2007 h 2610"/>
                <a:gd name="T50" fmla="*/ 2521 w 2522"/>
                <a:gd name="T51" fmla="*/ 1644 h 2610"/>
                <a:gd name="T52" fmla="*/ 2252 w 2522"/>
                <a:gd name="T53" fmla="*/ 1527 h 2610"/>
                <a:gd name="T54" fmla="*/ 2269 w 2522"/>
                <a:gd name="T55" fmla="*/ 1193 h 2610"/>
                <a:gd name="T56" fmla="*/ 1327 w 2522"/>
                <a:gd name="T57" fmla="*/ 1913 h 2610"/>
                <a:gd name="T58" fmla="*/ 1327 w 2522"/>
                <a:gd name="T59" fmla="*/ 1913 h 2610"/>
                <a:gd name="T60" fmla="*/ 648 w 2522"/>
                <a:gd name="T61" fmla="*/ 1369 h 2610"/>
                <a:gd name="T62" fmla="*/ 1192 w 2522"/>
                <a:gd name="T63" fmla="*/ 696 h 2610"/>
                <a:gd name="T64" fmla="*/ 1865 w 2522"/>
                <a:gd name="T65" fmla="*/ 1240 h 2610"/>
                <a:gd name="T66" fmla="*/ 1327 w 2522"/>
                <a:gd name="T67" fmla="*/ 1913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2" h="2610">
                  <a:moveTo>
                    <a:pt x="2269" y="1193"/>
                  </a:moveTo>
                  <a:lnTo>
                    <a:pt x="2269" y="1193"/>
                  </a:lnTo>
                  <a:cubicBezTo>
                    <a:pt x="2257" y="1082"/>
                    <a:pt x="2228" y="977"/>
                    <a:pt x="2181" y="878"/>
                  </a:cubicBezTo>
                  <a:cubicBezTo>
                    <a:pt x="2421" y="702"/>
                    <a:pt x="2421" y="702"/>
                    <a:pt x="2421" y="702"/>
                  </a:cubicBezTo>
                  <a:cubicBezTo>
                    <a:pt x="2181" y="380"/>
                    <a:pt x="2181" y="380"/>
                    <a:pt x="2181" y="380"/>
                  </a:cubicBezTo>
                  <a:cubicBezTo>
                    <a:pt x="1947" y="556"/>
                    <a:pt x="1947" y="556"/>
                    <a:pt x="1947" y="556"/>
                  </a:cubicBezTo>
                  <a:cubicBezTo>
                    <a:pt x="1783" y="409"/>
                    <a:pt x="1579" y="310"/>
                    <a:pt x="1350" y="292"/>
                  </a:cubicBezTo>
                  <a:cubicBezTo>
                    <a:pt x="1315" y="0"/>
                    <a:pt x="1315" y="0"/>
                    <a:pt x="1315" y="0"/>
                  </a:cubicBezTo>
                  <a:cubicBezTo>
                    <a:pt x="923" y="41"/>
                    <a:pt x="923" y="41"/>
                    <a:pt x="923" y="41"/>
                  </a:cubicBezTo>
                  <a:cubicBezTo>
                    <a:pt x="953" y="333"/>
                    <a:pt x="953" y="333"/>
                    <a:pt x="953" y="333"/>
                  </a:cubicBezTo>
                  <a:cubicBezTo>
                    <a:pt x="736" y="404"/>
                    <a:pt x="555" y="538"/>
                    <a:pt x="426" y="719"/>
                  </a:cubicBezTo>
                  <a:cubicBezTo>
                    <a:pt x="158" y="602"/>
                    <a:pt x="158" y="602"/>
                    <a:pt x="158" y="602"/>
                  </a:cubicBezTo>
                  <a:cubicBezTo>
                    <a:pt x="0" y="965"/>
                    <a:pt x="0" y="965"/>
                    <a:pt x="0" y="965"/>
                  </a:cubicBezTo>
                  <a:cubicBezTo>
                    <a:pt x="269" y="1082"/>
                    <a:pt x="269" y="1082"/>
                    <a:pt x="269" y="1082"/>
                  </a:cubicBezTo>
                  <a:cubicBezTo>
                    <a:pt x="246" y="1188"/>
                    <a:pt x="234" y="1299"/>
                    <a:pt x="246" y="1416"/>
                  </a:cubicBezTo>
                  <a:cubicBezTo>
                    <a:pt x="257" y="1527"/>
                    <a:pt x="292" y="1638"/>
                    <a:pt x="339" y="1732"/>
                  </a:cubicBezTo>
                  <a:cubicBezTo>
                    <a:pt x="99" y="1907"/>
                    <a:pt x="99" y="1907"/>
                    <a:pt x="99" y="1907"/>
                  </a:cubicBezTo>
                  <a:cubicBezTo>
                    <a:pt x="333" y="2229"/>
                    <a:pt x="333" y="2229"/>
                    <a:pt x="333" y="2229"/>
                  </a:cubicBezTo>
                  <a:cubicBezTo>
                    <a:pt x="572" y="2054"/>
                    <a:pt x="572" y="2054"/>
                    <a:pt x="572" y="2054"/>
                  </a:cubicBezTo>
                  <a:cubicBezTo>
                    <a:pt x="730" y="2206"/>
                    <a:pt x="941" y="2299"/>
                    <a:pt x="1169" y="2317"/>
                  </a:cubicBezTo>
                  <a:cubicBezTo>
                    <a:pt x="1198" y="2609"/>
                    <a:pt x="1198" y="2609"/>
                    <a:pt x="1198" y="2609"/>
                  </a:cubicBezTo>
                  <a:cubicBezTo>
                    <a:pt x="1596" y="2568"/>
                    <a:pt x="1596" y="2568"/>
                    <a:pt x="1596" y="2568"/>
                  </a:cubicBezTo>
                  <a:cubicBezTo>
                    <a:pt x="1567" y="2276"/>
                    <a:pt x="1567" y="2276"/>
                    <a:pt x="1567" y="2276"/>
                  </a:cubicBezTo>
                  <a:cubicBezTo>
                    <a:pt x="1783" y="2206"/>
                    <a:pt x="1965" y="2071"/>
                    <a:pt x="2094" y="1890"/>
                  </a:cubicBezTo>
                  <a:cubicBezTo>
                    <a:pt x="2363" y="2007"/>
                    <a:pt x="2363" y="2007"/>
                    <a:pt x="2363" y="2007"/>
                  </a:cubicBezTo>
                  <a:cubicBezTo>
                    <a:pt x="2521" y="1644"/>
                    <a:pt x="2521" y="1644"/>
                    <a:pt x="2521" y="1644"/>
                  </a:cubicBezTo>
                  <a:cubicBezTo>
                    <a:pt x="2252" y="1527"/>
                    <a:pt x="2252" y="1527"/>
                    <a:pt x="2252" y="1527"/>
                  </a:cubicBezTo>
                  <a:cubicBezTo>
                    <a:pt x="2275" y="1422"/>
                    <a:pt x="2287" y="1310"/>
                    <a:pt x="2269" y="1193"/>
                  </a:cubicBezTo>
                  <a:close/>
                  <a:moveTo>
                    <a:pt x="1327" y="1913"/>
                  </a:moveTo>
                  <a:lnTo>
                    <a:pt x="1327" y="1913"/>
                  </a:lnTo>
                  <a:cubicBezTo>
                    <a:pt x="988" y="1948"/>
                    <a:pt x="689" y="1708"/>
                    <a:pt x="648" y="1369"/>
                  </a:cubicBezTo>
                  <a:cubicBezTo>
                    <a:pt x="613" y="1036"/>
                    <a:pt x="859" y="731"/>
                    <a:pt x="1192" y="696"/>
                  </a:cubicBezTo>
                  <a:cubicBezTo>
                    <a:pt x="1532" y="661"/>
                    <a:pt x="1830" y="901"/>
                    <a:pt x="1865" y="1240"/>
                  </a:cubicBezTo>
                  <a:cubicBezTo>
                    <a:pt x="1906" y="1574"/>
                    <a:pt x="1660" y="1878"/>
                    <a:pt x="1327" y="1913"/>
                  </a:cubicBezTo>
                  <a:close/>
                </a:path>
              </a:pathLst>
            </a:custGeom>
            <a:solidFill>
              <a:schemeClr val="accent1"/>
            </a:solidFill>
            <a:ln>
              <a:noFill/>
            </a:ln>
            <a:effectLst/>
          </p:spPr>
          <p:txBody>
            <a:bodyPr wrap="none" anchor="ctr"/>
            <a:lstStyle/>
            <a:p>
              <a:endParaRPr lang="en-US" sz="1050" dirty="0">
                <a:latin typeface="Calibri Light"/>
              </a:endParaRPr>
            </a:p>
          </p:txBody>
        </p:sp>
        <p:sp>
          <p:nvSpPr>
            <p:cNvPr id="207" name="Freeform 96">
              <a:extLst>
                <a:ext uri="{FF2B5EF4-FFF2-40B4-BE49-F238E27FC236}">
                  <a16:creationId xmlns:a16="http://schemas.microsoft.com/office/drawing/2014/main" id="{C92A8D70-C30E-47C1-9BC7-F70060DBCD88}"/>
                </a:ext>
              </a:extLst>
            </p:cNvPr>
            <p:cNvSpPr>
              <a:spLocks noChangeArrowheads="1"/>
            </p:cNvSpPr>
            <p:nvPr/>
          </p:nvSpPr>
          <p:spPr bwMode="auto">
            <a:xfrm flipH="1">
              <a:off x="15224477" y="5072339"/>
              <a:ext cx="891462" cy="942038"/>
            </a:xfrm>
            <a:custGeom>
              <a:avLst/>
              <a:gdLst>
                <a:gd name="T0" fmla="*/ 1117 w 1218"/>
                <a:gd name="T1" fmla="*/ 643 h 1288"/>
                <a:gd name="T2" fmla="*/ 1117 w 1218"/>
                <a:gd name="T3" fmla="*/ 643 h 1288"/>
                <a:gd name="T4" fmla="*/ 1088 w 1218"/>
                <a:gd name="T5" fmla="*/ 479 h 1288"/>
                <a:gd name="T6" fmla="*/ 1217 w 1218"/>
                <a:gd name="T7" fmla="*/ 409 h 1288"/>
                <a:gd name="T8" fmla="*/ 1117 w 1218"/>
                <a:gd name="T9" fmla="*/ 234 h 1288"/>
                <a:gd name="T10" fmla="*/ 989 w 1218"/>
                <a:gd name="T11" fmla="*/ 310 h 1288"/>
                <a:gd name="T12" fmla="*/ 708 w 1218"/>
                <a:gd name="T13" fmla="*/ 146 h 1288"/>
                <a:gd name="T14" fmla="*/ 708 w 1218"/>
                <a:gd name="T15" fmla="*/ 0 h 1288"/>
                <a:gd name="T16" fmla="*/ 509 w 1218"/>
                <a:gd name="T17" fmla="*/ 0 h 1288"/>
                <a:gd name="T18" fmla="*/ 509 w 1218"/>
                <a:gd name="T19" fmla="*/ 146 h 1288"/>
                <a:gd name="T20" fmla="*/ 222 w 1218"/>
                <a:gd name="T21" fmla="*/ 310 h 1288"/>
                <a:gd name="T22" fmla="*/ 99 w 1218"/>
                <a:gd name="T23" fmla="*/ 234 h 1288"/>
                <a:gd name="T24" fmla="*/ 0 w 1218"/>
                <a:gd name="T25" fmla="*/ 409 h 1288"/>
                <a:gd name="T26" fmla="*/ 123 w 1218"/>
                <a:gd name="T27" fmla="*/ 479 h 1288"/>
                <a:gd name="T28" fmla="*/ 99 w 1218"/>
                <a:gd name="T29" fmla="*/ 643 h 1288"/>
                <a:gd name="T30" fmla="*/ 123 w 1218"/>
                <a:gd name="T31" fmla="*/ 807 h 1288"/>
                <a:gd name="T32" fmla="*/ 0 w 1218"/>
                <a:gd name="T33" fmla="*/ 877 h 1288"/>
                <a:gd name="T34" fmla="*/ 99 w 1218"/>
                <a:gd name="T35" fmla="*/ 1053 h 1288"/>
                <a:gd name="T36" fmla="*/ 222 w 1218"/>
                <a:gd name="T37" fmla="*/ 977 h 1288"/>
                <a:gd name="T38" fmla="*/ 509 w 1218"/>
                <a:gd name="T39" fmla="*/ 1141 h 1288"/>
                <a:gd name="T40" fmla="*/ 509 w 1218"/>
                <a:gd name="T41" fmla="*/ 1287 h 1288"/>
                <a:gd name="T42" fmla="*/ 708 w 1218"/>
                <a:gd name="T43" fmla="*/ 1287 h 1288"/>
                <a:gd name="T44" fmla="*/ 708 w 1218"/>
                <a:gd name="T45" fmla="*/ 1141 h 1288"/>
                <a:gd name="T46" fmla="*/ 989 w 1218"/>
                <a:gd name="T47" fmla="*/ 977 h 1288"/>
                <a:gd name="T48" fmla="*/ 1117 w 1218"/>
                <a:gd name="T49" fmla="*/ 1053 h 1288"/>
                <a:gd name="T50" fmla="*/ 1217 w 1218"/>
                <a:gd name="T51" fmla="*/ 877 h 1288"/>
                <a:gd name="T52" fmla="*/ 1088 w 1218"/>
                <a:gd name="T53" fmla="*/ 807 h 1288"/>
                <a:gd name="T54" fmla="*/ 1117 w 1218"/>
                <a:gd name="T55" fmla="*/ 643 h 1288"/>
                <a:gd name="T56" fmla="*/ 608 w 1218"/>
                <a:gd name="T57" fmla="*/ 1024 h 1288"/>
                <a:gd name="T58" fmla="*/ 608 w 1218"/>
                <a:gd name="T59" fmla="*/ 1024 h 1288"/>
                <a:gd name="T60" fmla="*/ 222 w 1218"/>
                <a:gd name="T61" fmla="*/ 643 h 1288"/>
                <a:gd name="T62" fmla="*/ 608 w 1218"/>
                <a:gd name="T63" fmla="*/ 263 h 1288"/>
                <a:gd name="T64" fmla="*/ 989 w 1218"/>
                <a:gd name="T65" fmla="*/ 643 h 1288"/>
                <a:gd name="T66" fmla="*/ 608 w 1218"/>
                <a:gd name="T67" fmla="*/ 1024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8" h="1288">
                  <a:moveTo>
                    <a:pt x="1117" y="643"/>
                  </a:moveTo>
                  <a:lnTo>
                    <a:pt x="1117" y="643"/>
                  </a:lnTo>
                  <a:cubicBezTo>
                    <a:pt x="1117" y="585"/>
                    <a:pt x="1106" y="532"/>
                    <a:pt x="1088" y="479"/>
                  </a:cubicBezTo>
                  <a:cubicBezTo>
                    <a:pt x="1217" y="409"/>
                    <a:pt x="1217" y="409"/>
                    <a:pt x="1217" y="409"/>
                  </a:cubicBezTo>
                  <a:cubicBezTo>
                    <a:pt x="1117" y="234"/>
                    <a:pt x="1117" y="234"/>
                    <a:pt x="1117" y="234"/>
                  </a:cubicBezTo>
                  <a:cubicBezTo>
                    <a:pt x="989" y="310"/>
                    <a:pt x="989" y="310"/>
                    <a:pt x="989" y="310"/>
                  </a:cubicBezTo>
                  <a:cubicBezTo>
                    <a:pt x="918" y="222"/>
                    <a:pt x="819" y="163"/>
                    <a:pt x="708" y="146"/>
                  </a:cubicBezTo>
                  <a:cubicBezTo>
                    <a:pt x="708" y="0"/>
                    <a:pt x="708" y="0"/>
                    <a:pt x="708" y="0"/>
                  </a:cubicBezTo>
                  <a:cubicBezTo>
                    <a:pt x="509" y="0"/>
                    <a:pt x="509" y="0"/>
                    <a:pt x="509" y="0"/>
                  </a:cubicBezTo>
                  <a:cubicBezTo>
                    <a:pt x="509" y="146"/>
                    <a:pt x="509" y="146"/>
                    <a:pt x="509" y="146"/>
                  </a:cubicBezTo>
                  <a:cubicBezTo>
                    <a:pt x="392" y="163"/>
                    <a:pt x="298" y="222"/>
                    <a:pt x="222" y="310"/>
                  </a:cubicBezTo>
                  <a:cubicBezTo>
                    <a:pt x="99" y="234"/>
                    <a:pt x="99" y="234"/>
                    <a:pt x="99" y="234"/>
                  </a:cubicBezTo>
                  <a:cubicBezTo>
                    <a:pt x="0" y="409"/>
                    <a:pt x="0" y="409"/>
                    <a:pt x="0" y="409"/>
                  </a:cubicBezTo>
                  <a:cubicBezTo>
                    <a:pt x="123" y="479"/>
                    <a:pt x="123" y="479"/>
                    <a:pt x="123" y="479"/>
                  </a:cubicBezTo>
                  <a:cubicBezTo>
                    <a:pt x="105" y="532"/>
                    <a:pt x="99" y="585"/>
                    <a:pt x="99" y="643"/>
                  </a:cubicBezTo>
                  <a:cubicBezTo>
                    <a:pt x="99" y="702"/>
                    <a:pt x="105" y="754"/>
                    <a:pt x="123" y="807"/>
                  </a:cubicBezTo>
                  <a:cubicBezTo>
                    <a:pt x="0" y="877"/>
                    <a:pt x="0" y="877"/>
                    <a:pt x="0" y="877"/>
                  </a:cubicBezTo>
                  <a:cubicBezTo>
                    <a:pt x="99" y="1053"/>
                    <a:pt x="99" y="1053"/>
                    <a:pt x="99" y="1053"/>
                  </a:cubicBezTo>
                  <a:cubicBezTo>
                    <a:pt x="222" y="977"/>
                    <a:pt x="222" y="977"/>
                    <a:pt x="222" y="977"/>
                  </a:cubicBezTo>
                  <a:cubicBezTo>
                    <a:pt x="298" y="1059"/>
                    <a:pt x="392" y="1123"/>
                    <a:pt x="509" y="1141"/>
                  </a:cubicBezTo>
                  <a:cubicBezTo>
                    <a:pt x="509" y="1287"/>
                    <a:pt x="509" y="1287"/>
                    <a:pt x="509" y="1287"/>
                  </a:cubicBezTo>
                  <a:cubicBezTo>
                    <a:pt x="708" y="1287"/>
                    <a:pt x="708" y="1287"/>
                    <a:pt x="708" y="1287"/>
                  </a:cubicBezTo>
                  <a:cubicBezTo>
                    <a:pt x="708" y="1141"/>
                    <a:pt x="708" y="1141"/>
                    <a:pt x="708" y="1141"/>
                  </a:cubicBezTo>
                  <a:cubicBezTo>
                    <a:pt x="819" y="1117"/>
                    <a:pt x="918" y="1059"/>
                    <a:pt x="989" y="977"/>
                  </a:cubicBezTo>
                  <a:cubicBezTo>
                    <a:pt x="1117" y="1053"/>
                    <a:pt x="1117" y="1053"/>
                    <a:pt x="1117" y="1053"/>
                  </a:cubicBezTo>
                  <a:cubicBezTo>
                    <a:pt x="1217" y="877"/>
                    <a:pt x="1217" y="877"/>
                    <a:pt x="1217" y="877"/>
                  </a:cubicBezTo>
                  <a:cubicBezTo>
                    <a:pt x="1088" y="807"/>
                    <a:pt x="1088" y="807"/>
                    <a:pt x="1088" y="807"/>
                  </a:cubicBezTo>
                  <a:cubicBezTo>
                    <a:pt x="1106" y="754"/>
                    <a:pt x="1117" y="702"/>
                    <a:pt x="1117" y="643"/>
                  </a:cubicBezTo>
                  <a:close/>
                  <a:moveTo>
                    <a:pt x="608" y="1024"/>
                  </a:moveTo>
                  <a:lnTo>
                    <a:pt x="608" y="1024"/>
                  </a:lnTo>
                  <a:cubicBezTo>
                    <a:pt x="392" y="1024"/>
                    <a:pt x="222" y="854"/>
                    <a:pt x="222" y="643"/>
                  </a:cubicBezTo>
                  <a:cubicBezTo>
                    <a:pt x="222" y="433"/>
                    <a:pt x="392" y="263"/>
                    <a:pt x="608" y="263"/>
                  </a:cubicBezTo>
                  <a:cubicBezTo>
                    <a:pt x="819" y="263"/>
                    <a:pt x="989" y="433"/>
                    <a:pt x="989" y="643"/>
                  </a:cubicBezTo>
                  <a:cubicBezTo>
                    <a:pt x="989" y="854"/>
                    <a:pt x="819" y="1024"/>
                    <a:pt x="608" y="1024"/>
                  </a:cubicBezTo>
                  <a:close/>
                </a:path>
              </a:pathLst>
            </a:custGeom>
            <a:solidFill>
              <a:srgbClr val="5993B0"/>
            </a:solid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08" name="Freeform 97">
              <a:extLst>
                <a:ext uri="{FF2B5EF4-FFF2-40B4-BE49-F238E27FC236}">
                  <a16:creationId xmlns:a16="http://schemas.microsoft.com/office/drawing/2014/main" id="{3332D69D-F3E8-4906-8690-45EE6649EFBA}"/>
                </a:ext>
              </a:extLst>
            </p:cNvPr>
            <p:cNvSpPr>
              <a:spLocks noChangeArrowheads="1"/>
            </p:cNvSpPr>
            <p:nvPr/>
          </p:nvSpPr>
          <p:spPr bwMode="auto">
            <a:xfrm flipH="1">
              <a:off x="11571105" y="5862225"/>
              <a:ext cx="1400406" cy="896717"/>
            </a:xfrm>
            <a:custGeom>
              <a:avLst/>
              <a:gdLst>
                <a:gd name="T0" fmla="*/ 1843 w 1908"/>
                <a:gd name="T1" fmla="*/ 0 h 1224"/>
                <a:gd name="T2" fmla="*/ 1843 w 1908"/>
                <a:gd name="T3" fmla="*/ 0 h 1224"/>
                <a:gd name="T4" fmla="*/ 64 w 1908"/>
                <a:gd name="T5" fmla="*/ 0 h 1224"/>
                <a:gd name="T6" fmla="*/ 0 w 1908"/>
                <a:gd name="T7" fmla="*/ 70 h 1224"/>
                <a:gd name="T8" fmla="*/ 0 w 1908"/>
                <a:gd name="T9" fmla="*/ 141 h 1224"/>
                <a:gd name="T10" fmla="*/ 708 w 1908"/>
                <a:gd name="T11" fmla="*/ 603 h 1224"/>
                <a:gd name="T12" fmla="*/ 708 w 1908"/>
                <a:gd name="T13" fmla="*/ 609 h 1224"/>
                <a:gd name="T14" fmla="*/ 784 w 1908"/>
                <a:gd name="T15" fmla="*/ 650 h 1224"/>
                <a:gd name="T16" fmla="*/ 1123 w 1908"/>
                <a:gd name="T17" fmla="*/ 650 h 1224"/>
                <a:gd name="T18" fmla="*/ 1194 w 1908"/>
                <a:gd name="T19" fmla="*/ 609 h 1224"/>
                <a:gd name="T20" fmla="*/ 1199 w 1908"/>
                <a:gd name="T21" fmla="*/ 603 h 1224"/>
                <a:gd name="T22" fmla="*/ 1907 w 1908"/>
                <a:gd name="T23" fmla="*/ 141 h 1224"/>
                <a:gd name="T24" fmla="*/ 1907 w 1908"/>
                <a:gd name="T25" fmla="*/ 70 h 1224"/>
                <a:gd name="T26" fmla="*/ 1843 w 1908"/>
                <a:gd name="T27" fmla="*/ 0 h 1224"/>
                <a:gd name="T28" fmla="*/ 1158 w 1908"/>
                <a:gd name="T29" fmla="*/ 708 h 1224"/>
                <a:gd name="T30" fmla="*/ 1158 w 1908"/>
                <a:gd name="T31" fmla="*/ 708 h 1224"/>
                <a:gd name="T32" fmla="*/ 749 w 1908"/>
                <a:gd name="T33" fmla="*/ 708 h 1224"/>
                <a:gd name="T34" fmla="*/ 690 w 1908"/>
                <a:gd name="T35" fmla="*/ 673 h 1224"/>
                <a:gd name="T36" fmla="*/ 0 w 1908"/>
                <a:gd name="T37" fmla="*/ 1118 h 1224"/>
                <a:gd name="T38" fmla="*/ 0 w 1908"/>
                <a:gd name="T39" fmla="*/ 1153 h 1224"/>
                <a:gd name="T40" fmla="*/ 64 w 1908"/>
                <a:gd name="T41" fmla="*/ 1223 h 1224"/>
                <a:gd name="T42" fmla="*/ 1843 w 1908"/>
                <a:gd name="T43" fmla="*/ 1223 h 1224"/>
                <a:gd name="T44" fmla="*/ 1907 w 1908"/>
                <a:gd name="T45" fmla="*/ 1153 h 1224"/>
                <a:gd name="T46" fmla="*/ 1907 w 1908"/>
                <a:gd name="T47" fmla="*/ 1118 h 1224"/>
                <a:gd name="T48" fmla="*/ 1217 w 1908"/>
                <a:gd name="T49" fmla="*/ 673 h 1224"/>
                <a:gd name="T50" fmla="*/ 1158 w 1908"/>
                <a:gd name="T51" fmla="*/ 708 h 1224"/>
                <a:gd name="T52" fmla="*/ 1907 w 1908"/>
                <a:gd name="T53" fmla="*/ 1042 h 1224"/>
                <a:gd name="T54" fmla="*/ 1907 w 1908"/>
                <a:gd name="T55" fmla="*/ 1042 h 1224"/>
                <a:gd name="T56" fmla="*/ 1907 w 1908"/>
                <a:gd name="T57" fmla="*/ 228 h 1224"/>
                <a:gd name="T58" fmla="*/ 1287 w 1908"/>
                <a:gd name="T59" fmla="*/ 632 h 1224"/>
                <a:gd name="T60" fmla="*/ 1907 w 1908"/>
                <a:gd name="T61" fmla="*/ 1042 h 1224"/>
                <a:gd name="T62" fmla="*/ 0 w 1908"/>
                <a:gd name="T63" fmla="*/ 228 h 1224"/>
                <a:gd name="T64" fmla="*/ 0 w 1908"/>
                <a:gd name="T65" fmla="*/ 228 h 1224"/>
                <a:gd name="T66" fmla="*/ 0 w 1908"/>
                <a:gd name="T67" fmla="*/ 1042 h 1224"/>
                <a:gd name="T68" fmla="*/ 620 w 1908"/>
                <a:gd name="T69" fmla="*/ 632 h 1224"/>
                <a:gd name="T70" fmla="*/ 0 w 1908"/>
                <a:gd name="T71" fmla="*/ 22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8" h="1224">
                  <a:moveTo>
                    <a:pt x="1843" y="0"/>
                  </a:moveTo>
                  <a:lnTo>
                    <a:pt x="1843" y="0"/>
                  </a:lnTo>
                  <a:cubicBezTo>
                    <a:pt x="64" y="0"/>
                    <a:pt x="64" y="0"/>
                    <a:pt x="64" y="0"/>
                  </a:cubicBezTo>
                  <a:cubicBezTo>
                    <a:pt x="18" y="0"/>
                    <a:pt x="0" y="24"/>
                    <a:pt x="0" y="70"/>
                  </a:cubicBezTo>
                  <a:cubicBezTo>
                    <a:pt x="0" y="141"/>
                    <a:pt x="0" y="141"/>
                    <a:pt x="0" y="141"/>
                  </a:cubicBezTo>
                  <a:cubicBezTo>
                    <a:pt x="708" y="603"/>
                    <a:pt x="708" y="603"/>
                    <a:pt x="708" y="603"/>
                  </a:cubicBezTo>
                  <a:cubicBezTo>
                    <a:pt x="708" y="603"/>
                    <a:pt x="708" y="603"/>
                    <a:pt x="708" y="609"/>
                  </a:cubicBezTo>
                  <a:cubicBezTo>
                    <a:pt x="784" y="650"/>
                    <a:pt x="784" y="650"/>
                    <a:pt x="784" y="650"/>
                  </a:cubicBezTo>
                  <a:cubicBezTo>
                    <a:pt x="895" y="720"/>
                    <a:pt x="1012" y="720"/>
                    <a:pt x="1123" y="650"/>
                  </a:cubicBezTo>
                  <a:cubicBezTo>
                    <a:pt x="1194" y="609"/>
                    <a:pt x="1194" y="609"/>
                    <a:pt x="1194" y="609"/>
                  </a:cubicBezTo>
                  <a:cubicBezTo>
                    <a:pt x="1199" y="609"/>
                    <a:pt x="1199" y="609"/>
                    <a:pt x="1199" y="603"/>
                  </a:cubicBezTo>
                  <a:cubicBezTo>
                    <a:pt x="1907" y="141"/>
                    <a:pt x="1907" y="141"/>
                    <a:pt x="1907" y="141"/>
                  </a:cubicBezTo>
                  <a:cubicBezTo>
                    <a:pt x="1907" y="70"/>
                    <a:pt x="1907" y="70"/>
                    <a:pt x="1907" y="70"/>
                  </a:cubicBezTo>
                  <a:cubicBezTo>
                    <a:pt x="1907" y="29"/>
                    <a:pt x="1890" y="0"/>
                    <a:pt x="1843" y="0"/>
                  </a:cubicBezTo>
                  <a:close/>
                  <a:moveTo>
                    <a:pt x="1158" y="708"/>
                  </a:moveTo>
                  <a:lnTo>
                    <a:pt x="1158" y="708"/>
                  </a:lnTo>
                  <a:cubicBezTo>
                    <a:pt x="1024" y="796"/>
                    <a:pt x="883" y="796"/>
                    <a:pt x="749" y="708"/>
                  </a:cubicBezTo>
                  <a:cubicBezTo>
                    <a:pt x="690" y="673"/>
                    <a:pt x="690" y="673"/>
                    <a:pt x="690" y="673"/>
                  </a:cubicBezTo>
                  <a:cubicBezTo>
                    <a:pt x="0" y="1118"/>
                    <a:pt x="0" y="1118"/>
                    <a:pt x="0" y="1118"/>
                  </a:cubicBezTo>
                  <a:cubicBezTo>
                    <a:pt x="0" y="1153"/>
                    <a:pt x="0" y="1153"/>
                    <a:pt x="0" y="1153"/>
                  </a:cubicBezTo>
                  <a:cubicBezTo>
                    <a:pt x="0" y="1200"/>
                    <a:pt x="18" y="1223"/>
                    <a:pt x="64" y="1223"/>
                  </a:cubicBezTo>
                  <a:cubicBezTo>
                    <a:pt x="1843" y="1223"/>
                    <a:pt x="1843" y="1223"/>
                    <a:pt x="1843" y="1223"/>
                  </a:cubicBezTo>
                  <a:cubicBezTo>
                    <a:pt x="1890" y="1223"/>
                    <a:pt x="1907" y="1200"/>
                    <a:pt x="1907" y="1153"/>
                  </a:cubicBezTo>
                  <a:cubicBezTo>
                    <a:pt x="1907" y="1118"/>
                    <a:pt x="1907" y="1118"/>
                    <a:pt x="1907" y="1118"/>
                  </a:cubicBezTo>
                  <a:cubicBezTo>
                    <a:pt x="1217" y="673"/>
                    <a:pt x="1217" y="673"/>
                    <a:pt x="1217" y="673"/>
                  </a:cubicBezTo>
                  <a:lnTo>
                    <a:pt x="1158" y="708"/>
                  </a:lnTo>
                  <a:close/>
                  <a:moveTo>
                    <a:pt x="1907" y="1042"/>
                  </a:moveTo>
                  <a:lnTo>
                    <a:pt x="1907" y="1042"/>
                  </a:lnTo>
                  <a:cubicBezTo>
                    <a:pt x="1907" y="228"/>
                    <a:pt x="1907" y="228"/>
                    <a:pt x="1907" y="228"/>
                  </a:cubicBezTo>
                  <a:cubicBezTo>
                    <a:pt x="1287" y="632"/>
                    <a:pt x="1287" y="632"/>
                    <a:pt x="1287" y="632"/>
                  </a:cubicBezTo>
                  <a:lnTo>
                    <a:pt x="1907" y="1042"/>
                  </a:lnTo>
                  <a:close/>
                  <a:moveTo>
                    <a:pt x="0" y="228"/>
                  </a:moveTo>
                  <a:lnTo>
                    <a:pt x="0" y="228"/>
                  </a:lnTo>
                  <a:cubicBezTo>
                    <a:pt x="0" y="1042"/>
                    <a:pt x="0" y="1042"/>
                    <a:pt x="0" y="1042"/>
                  </a:cubicBezTo>
                  <a:cubicBezTo>
                    <a:pt x="620" y="632"/>
                    <a:pt x="620" y="632"/>
                    <a:pt x="620" y="632"/>
                  </a:cubicBezTo>
                  <a:lnTo>
                    <a:pt x="0" y="228"/>
                  </a:lnTo>
                  <a:close/>
                </a:path>
              </a:pathLst>
            </a:custGeom>
            <a:solidFill>
              <a:schemeClr val="accent3"/>
            </a:solidFill>
            <a:ln>
              <a:noFill/>
            </a:ln>
            <a:effectLst/>
          </p:spPr>
          <p:txBody>
            <a:bodyPr wrap="none" anchor="ctr"/>
            <a:lstStyle/>
            <a:p>
              <a:endParaRPr lang="en-US" sz="1050" dirty="0">
                <a:latin typeface="Calibri Light"/>
              </a:endParaRPr>
            </a:p>
          </p:txBody>
        </p:sp>
        <p:sp>
          <p:nvSpPr>
            <p:cNvPr id="209" name="Freeform 98">
              <a:extLst>
                <a:ext uri="{FF2B5EF4-FFF2-40B4-BE49-F238E27FC236}">
                  <a16:creationId xmlns:a16="http://schemas.microsoft.com/office/drawing/2014/main" id="{EA666904-39DE-40C3-AFB9-D7E7C3BC7E96}"/>
                </a:ext>
              </a:extLst>
            </p:cNvPr>
            <p:cNvSpPr>
              <a:spLocks noChangeArrowheads="1"/>
            </p:cNvSpPr>
            <p:nvPr/>
          </p:nvSpPr>
          <p:spPr bwMode="auto">
            <a:xfrm flipH="1">
              <a:off x="13921322" y="3991099"/>
              <a:ext cx="1267497" cy="1207491"/>
            </a:xfrm>
            <a:custGeom>
              <a:avLst/>
              <a:gdLst>
                <a:gd name="T0" fmla="*/ 1434 w 1728"/>
                <a:gd name="T1" fmla="*/ 1516 h 1651"/>
                <a:gd name="T2" fmla="*/ 1434 w 1728"/>
                <a:gd name="T3" fmla="*/ 1516 h 1651"/>
                <a:gd name="T4" fmla="*/ 1288 w 1728"/>
                <a:gd name="T5" fmla="*/ 1036 h 1651"/>
                <a:gd name="T6" fmla="*/ 1680 w 1728"/>
                <a:gd name="T7" fmla="*/ 737 h 1651"/>
                <a:gd name="T8" fmla="*/ 1715 w 1728"/>
                <a:gd name="T9" fmla="*/ 685 h 1651"/>
                <a:gd name="T10" fmla="*/ 1715 w 1728"/>
                <a:gd name="T11" fmla="*/ 626 h 1651"/>
                <a:gd name="T12" fmla="*/ 1680 w 1728"/>
                <a:gd name="T13" fmla="*/ 568 h 1651"/>
                <a:gd name="T14" fmla="*/ 1621 w 1728"/>
                <a:gd name="T15" fmla="*/ 550 h 1651"/>
                <a:gd name="T16" fmla="*/ 1124 w 1728"/>
                <a:gd name="T17" fmla="*/ 538 h 1651"/>
                <a:gd name="T18" fmla="*/ 960 w 1728"/>
                <a:gd name="T19" fmla="*/ 70 h 1651"/>
                <a:gd name="T20" fmla="*/ 925 w 1728"/>
                <a:gd name="T21" fmla="*/ 23 h 1651"/>
                <a:gd name="T22" fmla="*/ 861 w 1728"/>
                <a:gd name="T23" fmla="*/ 0 h 1651"/>
                <a:gd name="T24" fmla="*/ 802 w 1728"/>
                <a:gd name="T25" fmla="*/ 23 h 1651"/>
                <a:gd name="T26" fmla="*/ 761 w 1728"/>
                <a:gd name="T27" fmla="*/ 70 h 1651"/>
                <a:gd name="T28" fmla="*/ 597 w 1728"/>
                <a:gd name="T29" fmla="*/ 538 h 1651"/>
                <a:gd name="T30" fmla="*/ 106 w 1728"/>
                <a:gd name="T31" fmla="*/ 550 h 1651"/>
                <a:gd name="T32" fmla="*/ 47 w 1728"/>
                <a:gd name="T33" fmla="*/ 573 h 1651"/>
                <a:gd name="T34" fmla="*/ 12 w 1728"/>
                <a:gd name="T35" fmla="*/ 626 h 1651"/>
                <a:gd name="T36" fmla="*/ 12 w 1728"/>
                <a:gd name="T37" fmla="*/ 691 h 1651"/>
                <a:gd name="T38" fmla="*/ 41 w 1728"/>
                <a:gd name="T39" fmla="*/ 737 h 1651"/>
                <a:gd name="T40" fmla="*/ 47 w 1728"/>
                <a:gd name="T41" fmla="*/ 737 h 1651"/>
                <a:gd name="T42" fmla="*/ 439 w 1728"/>
                <a:gd name="T43" fmla="*/ 1042 h 1651"/>
                <a:gd name="T44" fmla="*/ 293 w 1728"/>
                <a:gd name="T45" fmla="*/ 1521 h 1651"/>
                <a:gd name="T46" fmla="*/ 299 w 1728"/>
                <a:gd name="T47" fmla="*/ 1580 h 1651"/>
                <a:gd name="T48" fmla="*/ 334 w 1728"/>
                <a:gd name="T49" fmla="*/ 1633 h 1651"/>
                <a:gd name="T50" fmla="*/ 393 w 1728"/>
                <a:gd name="T51" fmla="*/ 1650 h 1651"/>
                <a:gd name="T52" fmla="*/ 398 w 1728"/>
                <a:gd name="T53" fmla="*/ 1650 h 1651"/>
                <a:gd name="T54" fmla="*/ 457 w 1728"/>
                <a:gd name="T55" fmla="*/ 1633 h 1651"/>
                <a:gd name="T56" fmla="*/ 866 w 1728"/>
                <a:gd name="T57" fmla="*/ 1352 h 1651"/>
                <a:gd name="T58" fmla="*/ 1276 w 1728"/>
                <a:gd name="T59" fmla="*/ 1633 h 1651"/>
                <a:gd name="T60" fmla="*/ 1329 w 1728"/>
                <a:gd name="T61" fmla="*/ 1650 h 1651"/>
                <a:gd name="T62" fmla="*/ 1335 w 1728"/>
                <a:gd name="T63" fmla="*/ 1650 h 1651"/>
                <a:gd name="T64" fmla="*/ 1393 w 1728"/>
                <a:gd name="T65" fmla="*/ 1633 h 1651"/>
                <a:gd name="T66" fmla="*/ 1399 w 1728"/>
                <a:gd name="T67" fmla="*/ 1633 h 1651"/>
                <a:gd name="T68" fmla="*/ 1434 w 1728"/>
                <a:gd name="T69" fmla="*/ 1580 h 1651"/>
                <a:gd name="T70" fmla="*/ 1434 w 1728"/>
                <a:gd name="T71" fmla="*/ 1516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8" h="1651">
                  <a:moveTo>
                    <a:pt x="1434" y="1516"/>
                  </a:moveTo>
                  <a:lnTo>
                    <a:pt x="1434" y="1516"/>
                  </a:lnTo>
                  <a:cubicBezTo>
                    <a:pt x="1288" y="1036"/>
                    <a:pt x="1288" y="1036"/>
                    <a:pt x="1288" y="1036"/>
                  </a:cubicBezTo>
                  <a:cubicBezTo>
                    <a:pt x="1680" y="737"/>
                    <a:pt x="1680" y="737"/>
                    <a:pt x="1680" y="737"/>
                  </a:cubicBezTo>
                  <a:cubicBezTo>
                    <a:pt x="1697" y="720"/>
                    <a:pt x="1709" y="702"/>
                    <a:pt x="1715" y="685"/>
                  </a:cubicBezTo>
                  <a:cubicBezTo>
                    <a:pt x="1727" y="661"/>
                    <a:pt x="1727" y="644"/>
                    <a:pt x="1715" y="626"/>
                  </a:cubicBezTo>
                  <a:cubicBezTo>
                    <a:pt x="1709" y="603"/>
                    <a:pt x="1697" y="585"/>
                    <a:pt x="1680" y="568"/>
                  </a:cubicBezTo>
                  <a:cubicBezTo>
                    <a:pt x="1662" y="556"/>
                    <a:pt x="1645" y="550"/>
                    <a:pt x="1621" y="550"/>
                  </a:cubicBezTo>
                  <a:cubicBezTo>
                    <a:pt x="1124" y="538"/>
                    <a:pt x="1124" y="538"/>
                    <a:pt x="1124" y="538"/>
                  </a:cubicBezTo>
                  <a:cubicBezTo>
                    <a:pt x="960" y="70"/>
                    <a:pt x="960" y="70"/>
                    <a:pt x="960" y="70"/>
                  </a:cubicBezTo>
                  <a:cubicBezTo>
                    <a:pt x="954" y="53"/>
                    <a:pt x="943" y="35"/>
                    <a:pt x="925" y="23"/>
                  </a:cubicBezTo>
                  <a:cubicBezTo>
                    <a:pt x="902" y="6"/>
                    <a:pt x="884" y="0"/>
                    <a:pt x="861" y="0"/>
                  </a:cubicBezTo>
                  <a:cubicBezTo>
                    <a:pt x="837" y="0"/>
                    <a:pt x="820" y="6"/>
                    <a:pt x="802" y="23"/>
                  </a:cubicBezTo>
                  <a:cubicBezTo>
                    <a:pt x="785" y="35"/>
                    <a:pt x="773" y="53"/>
                    <a:pt x="761" y="70"/>
                  </a:cubicBezTo>
                  <a:cubicBezTo>
                    <a:pt x="597" y="538"/>
                    <a:pt x="597" y="538"/>
                    <a:pt x="597" y="538"/>
                  </a:cubicBezTo>
                  <a:cubicBezTo>
                    <a:pt x="106" y="550"/>
                    <a:pt x="106" y="550"/>
                    <a:pt x="106" y="550"/>
                  </a:cubicBezTo>
                  <a:cubicBezTo>
                    <a:pt x="83" y="556"/>
                    <a:pt x="65" y="562"/>
                    <a:pt x="47" y="573"/>
                  </a:cubicBezTo>
                  <a:cubicBezTo>
                    <a:pt x="30" y="585"/>
                    <a:pt x="12" y="609"/>
                    <a:pt x="12" y="626"/>
                  </a:cubicBezTo>
                  <a:cubicBezTo>
                    <a:pt x="0" y="644"/>
                    <a:pt x="0" y="667"/>
                    <a:pt x="12" y="691"/>
                  </a:cubicBezTo>
                  <a:cubicBezTo>
                    <a:pt x="12" y="708"/>
                    <a:pt x="30" y="726"/>
                    <a:pt x="41" y="737"/>
                  </a:cubicBezTo>
                  <a:cubicBezTo>
                    <a:pt x="47" y="737"/>
                    <a:pt x="47" y="737"/>
                    <a:pt x="47" y="737"/>
                  </a:cubicBezTo>
                  <a:cubicBezTo>
                    <a:pt x="439" y="1042"/>
                    <a:pt x="439" y="1042"/>
                    <a:pt x="439" y="1042"/>
                  </a:cubicBezTo>
                  <a:cubicBezTo>
                    <a:pt x="293" y="1521"/>
                    <a:pt x="293" y="1521"/>
                    <a:pt x="293" y="1521"/>
                  </a:cubicBezTo>
                  <a:cubicBezTo>
                    <a:pt x="293" y="1539"/>
                    <a:pt x="293" y="1562"/>
                    <a:pt x="299" y="1580"/>
                  </a:cubicBezTo>
                  <a:cubicBezTo>
                    <a:pt x="305" y="1597"/>
                    <a:pt x="317" y="1621"/>
                    <a:pt x="334" y="1633"/>
                  </a:cubicBezTo>
                  <a:cubicBezTo>
                    <a:pt x="352" y="1644"/>
                    <a:pt x="369" y="1650"/>
                    <a:pt x="393" y="1650"/>
                  </a:cubicBezTo>
                  <a:cubicBezTo>
                    <a:pt x="398" y="1650"/>
                    <a:pt x="398" y="1650"/>
                    <a:pt x="398" y="1650"/>
                  </a:cubicBezTo>
                  <a:cubicBezTo>
                    <a:pt x="416" y="1650"/>
                    <a:pt x="439" y="1644"/>
                    <a:pt x="457" y="1633"/>
                  </a:cubicBezTo>
                  <a:cubicBezTo>
                    <a:pt x="866" y="1352"/>
                    <a:pt x="866" y="1352"/>
                    <a:pt x="866" y="1352"/>
                  </a:cubicBezTo>
                  <a:cubicBezTo>
                    <a:pt x="1276" y="1633"/>
                    <a:pt x="1276" y="1633"/>
                    <a:pt x="1276" y="1633"/>
                  </a:cubicBezTo>
                  <a:cubicBezTo>
                    <a:pt x="1294" y="1644"/>
                    <a:pt x="1311" y="1650"/>
                    <a:pt x="1329" y="1650"/>
                  </a:cubicBezTo>
                  <a:cubicBezTo>
                    <a:pt x="1335" y="1650"/>
                    <a:pt x="1335" y="1650"/>
                    <a:pt x="1335" y="1650"/>
                  </a:cubicBezTo>
                  <a:cubicBezTo>
                    <a:pt x="1352" y="1650"/>
                    <a:pt x="1376" y="1638"/>
                    <a:pt x="1393" y="1633"/>
                  </a:cubicBezTo>
                  <a:cubicBezTo>
                    <a:pt x="1399" y="1633"/>
                    <a:pt x="1399" y="1633"/>
                    <a:pt x="1399" y="1633"/>
                  </a:cubicBezTo>
                  <a:cubicBezTo>
                    <a:pt x="1411" y="1621"/>
                    <a:pt x="1422" y="1597"/>
                    <a:pt x="1434" y="1580"/>
                  </a:cubicBezTo>
                  <a:cubicBezTo>
                    <a:pt x="1434" y="1557"/>
                    <a:pt x="1440" y="1533"/>
                    <a:pt x="1434" y="1516"/>
                  </a:cubicBezTo>
                </a:path>
              </a:pathLst>
            </a:custGeom>
            <a:solidFill>
              <a:schemeClr val="accent1"/>
            </a:solidFill>
            <a:ln>
              <a:noFill/>
            </a:ln>
            <a:effectLst/>
          </p:spPr>
          <p:txBody>
            <a:bodyPr wrap="none" anchor="ctr"/>
            <a:lstStyle/>
            <a:p>
              <a:endParaRPr lang="en-US" sz="1050" dirty="0">
                <a:latin typeface="Calibri Light"/>
              </a:endParaRPr>
            </a:p>
          </p:txBody>
        </p:sp>
        <p:sp>
          <p:nvSpPr>
            <p:cNvPr id="210" name="Freeform 99">
              <a:extLst>
                <a:ext uri="{FF2B5EF4-FFF2-40B4-BE49-F238E27FC236}">
                  <a16:creationId xmlns:a16="http://schemas.microsoft.com/office/drawing/2014/main" id="{0E11E70D-927D-434C-A332-F51F18BF2C2B}"/>
                </a:ext>
              </a:extLst>
            </p:cNvPr>
            <p:cNvSpPr>
              <a:spLocks noChangeArrowheads="1"/>
            </p:cNvSpPr>
            <p:nvPr/>
          </p:nvSpPr>
          <p:spPr bwMode="auto">
            <a:xfrm flipH="1">
              <a:off x="18245723" y="7150650"/>
              <a:ext cx="1254530" cy="1175119"/>
            </a:xfrm>
            <a:custGeom>
              <a:avLst/>
              <a:gdLst>
                <a:gd name="T0" fmla="*/ 1691 w 1709"/>
                <a:gd name="T1" fmla="*/ 539 h 1605"/>
                <a:gd name="T2" fmla="*/ 1691 w 1709"/>
                <a:gd name="T3" fmla="*/ 539 h 1605"/>
                <a:gd name="T4" fmla="*/ 1270 w 1709"/>
                <a:gd name="T5" fmla="*/ 0 h 1605"/>
                <a:gd name="T6" fmla="*/ 854 w 1709"/>
                <a:gd name="T7" fmla="*/ 194 h 1605"/>
                <a:gd name="T8" fmla="*/ 439 w 1709"/>
                <a:gd name="T9" fmla="*/ 0 h 1605"/>
                <a:gd name="T10" fmla="*/ 17 w 1709"/>
                <a:gd name="T11" fmla="*/ 539 h 1605"/>
                <a:gd name="T12" fmla="*/ 825 w 1709"/>
                <a:gd name="T13" fmla="*/ 1604 h 1605"/>
                <a:gd name="T14" fmla="*/ 1691 w 1709"/>
                <a:gd name="T15" fmla="*/ 539 h 1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9" h="1605">
                  <a:moveTo>
                    <a:pt x="1691" y="539"/>
                  </a:moveTo>
                  <a:lnTo>
                    <a:pt x="1691" y="539"/>
                  </a:lnTo>
                  <a:cubicBezTo>
                    <a:pt x="1708" y="352"/>
                    <a:pt x="1568" y="0"/>
                    <a:pt x="1270" y="0"/>
                  </a:cubicBezTo>
                  <a:cubicBezTo>
                    <a:pt x="1100" y="0"/>
                    <a:pt x="953" y="76"/>
                    <a:pt x="854" y="194"/>
                  </a:cubicBezTo>
                  <a:cubicBezTo>
                    <a:pt x="755" y="76"/>
                    <a:pt x="602" y="0"/>
                    <a:pt x="439" y="0"/>
                  </a:cubicBezTo>
                  <a:cubicBezTo>
                    <a:pt x="134" y="0"/>
                    <a:pt x="0" y="352"/>
                    <a:pt x="17" y="539"/>
                  </a:cubicBezTo>
                  <a:cubicBezTo>
                    <a:pt x="52" y="966"/>
                    <a:pt x="825" y="1604"/>
                    <a:pt x="825" y="1604"/>
                  </a:cubicBezTo>
                  <a:cubicBezTo>
                    <a:pt x="825" y="1604"/>
                    <a:pt x="1650" y="972"/>
                    <a:pt x="1691" y="539"/>
                  </a:cubicBezTo>
                </a:path>
              </a:pathLst>
            </a:custGeom>
            <a:solidFill>
              <a:schemeClr val="accent3"/>
            </a:solidFill>
            <a:ln>
              <a:noFill/>
            </a:ln>
            <a:effectLst/>
          </p:spPr>
          <p:txBody>
            <a:bodyPr wrap="none" anchor="ctr"/>
            <a:lstStyle/>
            <a:p>
              <a:endParaRPr lang="en-US" sz="1050" dirty="0">
                <a:latin typeface="Calibri Light"/>
              </a:endParaRPr>
            </a:p>
          </p:txBody>
        </p:sp>
        <p:sp>
          <p:nvSpPr>
            <p:cNvPr id="211" name="Freeform 100">
              <a:extLst>
                <a:ext uri="{FF2B5EF4-FFF2-40B4-BE49-F238E27FC236}">
                  <a16:creationId xmlns:a16="http://schemas.microsoft.com/office/drawing/2014/main" id="{57FE3897-AD6F-4E22-81FC-40D32B17BFBE}"/>
                </a:ext>
              </a:extLst>
            </p:cNvPr>
            <p:cNvSpPr>
              <a:spLocks noChangeArrowheads="1"/>
            </p:cNvSpPr>
            <p:nvPr/>
          </p:nvSpPr>
          <p:spPr bwMode="auto">
            <a:xfrm flipH="1">
              <a:off x="14945694" y="9339027"/>
              <a:ext cx="1403647" cy="896717"/>
            </a:xfrm>
            <a:custGeom>
              <a:avLst/>
              <a:gdLst>
                <a:gd name="T0" fmla="*/ 1849 w 1914"/>
                <a:gd name="T1" fmla="*/ 0 h 1224"/>
                <a:gd name="T2" fmla="*/ 1849 w 1914"/>
                <a:gd name="T3" fmla="*/ 0 h 1224"/>
                <a:gd name="T4" fmla="*/ 70 w 1914"/>
                <a:gd name="T5" fmla="*/ 0 h 1224"/>
                <a:gd name="T6" fmla="*/ 0 w 1914"/>
                <a:gd name="T7" fmla="*/ 70 h 1224"/>
                <a:gd name="T8" fmla="*/ 0 w 1914"/>
                <a:gd name="T9" fmla="*/ 146 h 1224"/>
                <a:gd name="T10" fmla="*/ 708 w 1914"/>
                <a:gd name="T11" fmla="*/ 602 h 1224"/>
                <a:gd name="T12" fmla="*/ 714 w 1914"/>
                <a:gd name="T13" fmla="*/ 608 h 1224"/>
                <a:gd name="T14" fmla="*/ 784 w 1914"/>
                <a:gd name="T15" fmla="*/ 649 h 1224"/>
                <a:gd name="T16" fmla="*/ 1129 w 1914"/>
                <a:gd name="T17" fmla="*/ 649 h 1224"/>
                <a:gd name="T18" fmla="*/ 1193 w 1914"/>
                <a:gd name="T19" fmla="*/ 608 h 1224"/>
                <a:gd name="T20" fmla="*/ 1205 w 1914"/>
                <a:gd name="T21" fmla="*/ 602 h 1224"/>
                <a:gd name="T22" fmla="*/ 1913 w 1914"/>
                <a:gd name="T23" fmla="*/ 146 h 1224"/>
                <a:gd name="T24" fmla="*/ 1913 w 1914"/>
                <a:gd name="T25" fmla="*/ 70 h 1224"/>
                <a:gd name="T26" fmla="*/ 1849 w 1914"/>
                <a:gd name="T27" fmla="*/ 0 h 1224"/>
                <a:gd name="T28" fmla="*/ 1164 w 1914"/>
                <a:gd name="T29" fmla="*/ 708 h 1224"/>
                <a:gd name="T30" fmla="*/ 1164 w 1914"/>
                <a:gd name="T31" fmla="*/ 708 h 1224"/>
                <a:gd name="T32" fmla="*/ 749 w 1914"/>
                <a:gd name="T33" fmla="*/ 708 h 1224"/>
                <a:gd name="T34" fmla="*/ 690 w 1914"/>
                <a:gd name="T35" fmla="*/ 673 h 1224"/>
                <a:gd name="T36" fmla="*/ 0 w 1914"/>
                <a:gd name="T37" fmla="*/ 1117 h 1224"/>
                <a:gd name="T38" fmla="*/ 0 w 1914"/>
                <a:gd name="T39" fmla="*/ 1152 h 1224"/>
                <a:gd name="T40" fmla="*/ 70 w 1914"/>
                <a:gd name="T41" fmla="*/ 1223 h 1224"/>
                <a:gd name="T42" fmla="*/ 1849 w 1914"/>
                <a:gd name="T43" fmla="*/ 1223 h 1224"/>
                <a:gd name="T44" fmla="*/ 1913 w 1914"/>
                <a:gd name="T45" fmla="*/ 1152 h 1224"/>
                <a:gd name="T46" fmla="*/ 1913 w 1914"/>
                <a:gd name="T47" fmla="*/ 1117 h 1224"/>
                <a:gd name="T48" fmla="*/ 1223 w 1914"/>
                <a:gd name="T49" fmla="*/ 673 h 1224"/>
                <a:gd name="T50" fmla="*/ 1164 w 1914"/>
                <a:gd name="T51" fmla="*/ 708 h 1224"/>
                <a:gd name="T52" fmla="*/ 1913 w 1914"/>
                <a:gd name="T53" fmla="*/ 1041 h 1224"/>
                <a:gd name="T54" fmla="*/ 1913 w 1914"/>
                <a:gd name="T55" fmla="*/ 1041 h 1224"/>
                <a:gd name="T56" fmla="*/ 1913 w 1914"/>
                <a:gd name="T57" fmla="*/ 228 h 1224"/>
                <a:gd name="T58" fmla="*/ 1287 w 1914"/>
                <a:gd name="T59" fmla="*/ 632 h 1224"/>
                <a:gd name="T60" fmla="*/ 1913 w 1914"/>
                <a:gd name="T61" fmla="*/ 1041 h 1224"/>
                <a:gd name="T62" fmla="*/ 0 w 1914"/>
                <a:gd name="T63" fmla="*/ 228 h 1224"/>
                <a:gd name="T64" fmla="*/ 0 w 1914"/>
                <a:gd name="T65" fmla="*/ 228 h 1224"/>
                <a:gd name="T66" fmla="*/ 0 w 1914"/>
                <a:gd name="T67" fmla="*/ 1041 h 1224"/>
                <a:gd name="T68" fmla="*/ 626 w 1914"/>
                <a:gd name="T69" fmla="*/ 632 h 1224"/>
                <a:gd name="T70" fmla="*/ 0 w 1914"/>
                <a:gd name="T71" fmla="*/ 22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4" h="1224">
                  <a:moveTo>
                    <a:pt x="1849" y="0"/>
                  </a:moveTo>
                  <a:lnTo>
                    <a:pt x="1849" y="0"/>
                  </a:lnTo>
                  <a:cubicBezTo>
                    <a:pt x="70" y="0"/>
                    <a:pt x="70" y="0"/>
                    <a:pt x="70" y="0"/>
                  </a:cubicBezTo>
                  <a:cubicBezTo>
                    <a:pt x="23" y="0"/>
                    <a:pt x="0" y="23"/>
                    <a:pt x="0" y="70"/>
                  </a:cubicBezTo>
                  <a:cubicBezTo>
                    <a:pt x="0" y="146"/>
                    <a:pt x="0" y="146"/>
                    <a:pt x="0" y="146"/>
                  </a:cubicBezTo>
                  <a:cubicBezTo>
                    <a:pt x="708" y="602"/>
                    <a:pt x="708" y="602"/>
                    <a:pt x="708" y="602"/>
                  </a:cubicBezTo>
                  <a:cubicBezTo>
                    <a:pt x="714" y="602"/>
                    <a:pt x="714" y="602"/>
                    <a:pt x="714" y="608"/>
                  </a:cubicBezTo>
                  <a:cubicBezTo>
                    <a:pt x="784" y="649"/>
                    <a:pt x="784" y="649"/>
                    <a:pt x="784" y="649"/>
                  </a:cubicBezTo>
                  <a:cubicBezTo>
                    <a:pt x="901" y="725"/>
                    <a:pt x="1012" y="725"/>
                    <a:pt x="1129" y="649"/>
                  </a:cubicBezTo>
                  <a:cubicBezTo>
                    <a:pt x="1193" y="608"/>
                    <a:pt x="1193" y="608"/>
                    <a:pt x="1193" y="608"/>
                  </a:cubicBezTo>
                  <a:cubicBezTo>
                    <a:pt x="1199" y="608"/>
                    <a:pt x="1205" y="608"/>
                    <a:pt x="1205" y="602"/>
                  </a:cubicBezTo>
                  <a:cubicBezTo>
                    <a:pt x="1913" y="146"/>
                    <a:pt x="1913" y="146"/>
                    <a:pt x="1913" y="146"/>
                  </a:cubicBezTo>
                  <a:cubicBezTo>
                    <a:pt x="1913" y="70"/>
                    <a:pt x="1913" y="70"/>
                    <a:pt x="1913" y="70"/>
                  </a:cubicBezTo>
                  <a:cubicBezTo>
                    <a:pt x="1913" y="29"/>
                    <a:pt x="1890" y="0"/>
                    <a:pt x="1849" y="0"/>
                  </a:cubicBezTo>
                  <a:close/>
                  <a:moveTo>
                    <a:pt x="1164" y="708"/>
                  </a:moveTo>
                  <a:lnTo>
                    <a:pt x="1164" y="708"/>
                  </a:lnTo>
                  <a:cubicBezTo>
                    <a:pt x="1024" y="801"/>
                    <a:pt x="889" y="801"/>
                    <a:pt x="749" y="708"/>
                  </a:cubicBezTo>
                  <a:cubicBezTo>
                    <a:pt x="690" y="673"/>
                    <a:pt x="690" y="673"/>
                    <a:pt x="690" y="673"/>
                  </a:cubicBezTo>
                  <a:cubicBezTo>
                    <a:pt x="0" y="1117"/>
                    <a:pt x="0" y="1117"/>
                    <a:pt x="0" y="1117"/>
                  </a:cubicBezTo>
                  <a:cubicBezTo>
                    <a:pt x="0" y="1152"/>
                    <a:pt x="0" y="1152"/>
                    <a:pt x="0" y="1152"/>
                  </a:cubicBezTo>
                  <a:cubicBezTo>
                    <a:pt x="0" y="1199"/>
                    <a:pt x="23" y="1223"/>
                    <a:pt x="70" y="1223"/>
                  </a:cubicBezTo>
                  <a:cubicBezTo>
                    <a:pt x="1849" y="1223"/>
                    <a:pt x="1849" y="1223"/>
                    <a:pt x="1849" y="1223"/>
                  </a:cubicBezTo>
                  <a:cubicBezTo>
                    <a:pt x="1890" y="1223"/>
                    <a:pt x="1913" y="1199"/>
                    <a:pt x="1913" y="1152"/>
                  </a:cubicBezTo>
                  <a:cubicBezTo>
                    <a:pt x="1913" y="1117"/>
                    <a:pt x="1913" y="1117"/>
                    <a:pt x="1913" y="1117"/>
                  </a:cubicBezTo>
                  <a:cubicBezTo>
                    <a:pt x="1223" y="673"/>
                    <a:pt x="1223" y="673"/>
                    <a:pt x="1223" y="673"/>
                  </a:cubicBezTo>
                  <a:lnTo>
                    <a:pt x="1164" y="708"/>
                  </a:lnTo>
                  <a:close/>
                  <a:moveTo>
                    <a:pt x="1913" y="1041"/>
                  </a:moveTo>
                  <a:lnTo>
                    <a:pt x="1913" y="1041"/>
                  </a:lnTo>
                  <a:cubicBezTo>
                    <a:pt x="1913" y="228"/>
                    <a:pt x="1913" y="228"/>
                    <a:pt x="1913" y="228"/>
                  </a:cubicBezTo>
                  <a:cubicBezTo>
                    <a:pt x="1287" y="632"/>
                    <a:pt x="1287" y="632"/>
                    <a:pt x="1287" y="632"/>
                  </a:cubicBezTo>
                  <a:lnTo>
                    <a:pt x="1913" y="1041"/>
                  </a:lnTo>
                  <a:close/>
                  <a:moveTo>
                    <a:pt x="0" y="228"/>
                  </a:moveTo>
                  <a:lnTo>
                    <a:pt x="0" y="228"/>
                  </a:lnTo>
                  <a:cubicBezTo>
                    <a:pt x="0" y="1041"/>
                    <a:pt x="0" y="1041"/>
                    <a:pt x="0" y="1041"/>
                  </a:cubicBezTo>
                  <a:cubicBezTo>
                    <a:pt x="626" y="632"/>
                    <a:pt x="626" y="632"/>
                    <a:pt x="626" y="632"/>
                  </a:cubicBezTo>
                  <a:lnTo>
                    <a:pt x="0" y="228"/>
                  </a:lnTo>
                  <a:close/>
                </a:path>
              </a:pathLst>
            </a:custGeom>
            <a:solidFill>
              <a:schemeClr val="accent3"/>
            </a:solidFill>
            <a:ln>
              <a:noFill/>
            </a:ln>
            <a:effectLst/>
          </p:spPr>
          <p:txBody>
            <a:bodyPr wrap="none" anchor="ctr"/>
            <a:lstStyle/>
            <a:p>
              <a:endParaRPr lang="en-US" sz="1050" dirty="0">
                <a:latin typeface="Calibri Light"/>
              </a:endParaRPr>
            </a:p>
          </p:txBody>
        </p:sp>
        <p:sp>
          <p:nvSpPr>
            <p:cNvPr id="212" name="Freeform 113">
              <a:extLst>
                <a:ext uri="{FF2B5EF4-FFF2-40B4-BE49-F238E27FC236}">
                  <a16:creationId xmlns:a16="http://schemas.microsoft.com/office/drawing/2014/main" id="{2584EF54-E1A1-4F00-B097-A5C5423F7824}"/>
                </a:ext>
              </a:extLst>
            </p:cNvPr>
            <p:cNvSpPr>
              <a:spLocks noChangeArrowheads="1"/>
            </p:cNvSpPr>
            <p:nvPr/>
          </p:nvSpPr>
          <p:spPr bwMode="auto">
            <a:xfrm flipH="1">
              <a:off x="16910151" y="6655350"/>
              <a:ext cx="389001" cy="391707"/>
            </a:xfrm>
            <a:custGeom>
              <a:avLst/>
              <a:gdLst>
                <a:gd name="T0" fmla="*/ 339 w 533"/>
                <a:gd name="T1" fmla="*/ 491 h 539"/>
                <a:gd name="T2" fmla="*/ 339 w 533"/>
                <a:gd name="T3" fmla="*/ 491 h 539"/>
                <a:gd name="T4" fmla="*/ 374 w 533"/>
                <a:gd name="T5" fmla="*/ 456 h 539"/>
                <a:gd name="T6" fmla="*/ 438 w 533"/>
                <a:gd name="T7" fmla="*/ 526 h 539"/>
                <a:gd name="T8" fmla="*/ 462 w 533"/>
                <a:gd name="T9" fmla="*/ 538 h 539"/>
                <a:gd name="T10" fmla="*/ 462 w 533"/>
                <a:gd name="T11" fmla="*/ 532 h 539"/>
                <a:gd name="T12" fmla="*/ 479 w 533"/>
                <a:gd name="T13" fmla="*/ 526 h 539"/>
                <a:gd name="T14" fmla="*/ 526 w 533"/>
                <a:gd name="T15" fmla="*/ 485 h 539"/>
                <a:gd name="T16" fmla="*/ 532 w 533"/>
                <a:gd name="T17" fmla="*/ 462 h 539"/>
                <a:gd name="T18" fmla="*/ 526 w 533"/>
                <a:gd name="T19" fmla="*/ 439 h 539"/>
                <a:gd name="T20" fmla="*/ 456 w 533"/>
                <a:gd name="T21" fmla="*/ 374 h 539"/>
                <a:gd name="T22" fmla="*/ 491 w 533"/>
                <a:gd name="T23" fmla="*/ 339 h 539"/>
                <a:gd name="T24" fmla="*/ 526 w 533"/>
                <a:gd name="T25" fmla="*/ 304 h 539"/>
                <a:gd name="T26" fmla="*/ 526 w 533"/>
                <a:gd name="T27" fmla="*/ 286 h 539"/>
                <a:gd name="T28" fmla="*/ 526 w 533"/>
                <a:gd name="T29" fmla="*/ 286 h 539"/>
                <a:gd name="T30" fmla="*/ 515 w 533"/>
                <a:gd name="T31" fmla="*/ 269 h 539"/>
                <a:gd name="T32" fmla="*/ 503 w 533"/>
                <a:gd name="T33" fmla="*/ 257 h 539"/>
                <a:gd name="T34" fmla="*/ 29 w 533"/>
                <a:gd name="T35" fmla="*/ 6 h 539"/>
                <a:gd name="T36" fmla="*/ 11 w 533"/>
                <a:gd name="T37" fmla="*/ 0 h 539"/>
                <a:gd name="T38" fmla="*/ 6 w 533"/>
                <a:gd name="T39" fmla="*/ 12 h 539"/>
                <a:gd name="T40" fmla="*/ 6 w 533"/>
                <a:gd name="T41" fmla="*/ 29 h 539"/>
                <a:gd name="T42" fmla="*/ 257 w 533"/>
                <a:gd name="T43" fmla="*/ 503 h 539"/>
                <a:gd name="T44" fmla="*/ 269 w 533"/>
                <a:gd name="T45" fmla="*/ 515 h 539"/>
                <a:gd name="T46" fmla="*/ 286 w 533"/>
                <a:gd name="T47" fmla="*/ 526 h 539"/>
                <a:gd name="T48" fmla="*/ 286 w 533"/>
                <a:gd name="T49" fmla="*/ 526 h 539"/>
                <a:gd name="T50" fmla="*/ 304 w 533"/>
                <a:gd name="T51" fmla="*/ 526 h 539"/>
                <a:gd name="T52" fmla="*/ 339 w 533"/>
                <a:gd name="T53" fmla="*/ 49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3" h="539">
                  <a:moveTo>
                    <a:pt x="339" y="491"/>
                  </a:moveTo>
                  <a:lnTo>
                    <a:pt x="339" y="491"/>
                  </a:lnTo>
                  <a:cubicBezTo>
                    <a:pt x="374" y="456"/>
                    <a:pt x="374" y="456"/>
                    <a:pt x="374" y="456"/>
                  </a:cubicBezTo>
                  <a:cubicBezTo>
                    <a:pt x="438" y="526"/>
                    <a:pt x="438" y="526"/>
                    <a:pt x="438" y="526"/>
                  </a:cubicBezTo>
                  <a:cubicBezTo>
                    <a:pt x="444" y="532"/>
                    <a:pt x="450" y="532"/>
                    <a:pt x="462" y="538"/>
                  </a:cubicBezTo>
                  <a:cubicBezTo>
                    <a:pt x="462" y="532"/>
                    <a:pt x="462" y="532"/>
                    <a:pt x="462" y="532"/>
                  </a:cubicBezTo>
                  <a:cubicBezTo>
                    <a:pt x="468" y="532"/>
                    <a:pt x="479" y="532"/>
                    <a:pt x="479" y="526"/>
                  </a:cubicBezTo>
                  <a:cubicBezTo>
                    <a:pt x="526" y="485"/>
                    <a:pt x="526" y="485"/>
                    <a:pt x="526" y="485"/>
                  </a:cubicBezTo>
                  <a:cubicBezTo>
                    <a:pt x="532" y="480"/>
                    <a:pt x="532" y="474"/>
                    <a:pt x="532" y="462"/>
                  </a:cubicBezTo>
                  <a:cubicBezTo>
                    <a:pt x="532" y="450"/>
                    <a:pt x="532" y="444"/>
                    <a:pt x="526" y="439"/>
                  </a:cubicBezTo>
                  <a:cubicBezTo>
                    <a:pt x="456" y="374"/>
                    <a:pt x="456" y="374"/>
                    <a:pt x="456" y="374"/>
                  </a:cubicBezTo>
                  <a:cubicBezTo>
                    <a:pt x="491" y="339"/>
                    <a:pt x="491" y="339"/>
                    <a:pt x="491" y="339"/>
                  </a:cubicBezTo>
                  <a:cubicBezTo>
                    <a:pt x="526" y="304"/>
                    <a:pt x="526" y="304"/>
                    <a:pt x="526" y="304"/>
                  </a:cubicBezTo>
                  <a:cubicBezTo>
                    <a:pt x="526" y="298"/>
                    <a:pt x="526" y="292"/>
                    <a:pt x="526" y="286"/>
                  </a:cubicBezTo>
                  <a:lnTo>
                    <a:pt x="526" y="286"/>
                  </a:lnTo>
                  <a:cubicBezTo>
                    <a:pt x="526" y="281"/>
                    <a:pt x="520" y="275"/>
                    <a:pt x="515" y="269"/>
                  </a:cubicBezTo>
                  <a:cubicBezTo>
                    <a:pt x="515" y="263"/>
                    <a:pt x="509" y="257"/>
                    <a:pt x="503" y="257"/>
                  </a:cubicBezTo>
                  <a:cubicBezTo>
                    <a:pt x="29" y="6"/>
                    <a:pt x="29" y="6"/>
                    <a:pt x="29" y="6"/>
                  </a:cubicBezTo>
                  <a:cubicBezTo>
                    <a:pt x="23" y="6"/>
                    <a:pt x="17" y="0"/>
                    <a:pt x="11" y="0"/>
                  </a:cubicBezTo>
                  <a:cubicBezTo>
                    <a:pt x="6" y="6"/>
                    <a:pt x="6" y="6"/>
                    <a:pt x="6" y="12"/>
                  </a:cubicBezTo>
                  <a:cubicBezTo>
                    <a:pt x="0" y="17"/>
                    <a:pt x="6" y="17"/>
                    <a:pt x="6" y="29"/>
                  </a:cubicBezTo>
                  <a:cubicBezTo>
                    <a:pt x="257" y="503"/>
                    <a:pt x="257" y="503"/>
                    <a:pt x="257" y="503"/>
                  </a:cubicBezTo>
                  <a:cubicBezTo>
                    <a:pt x="257" y="503"/>
                    <a:pt x="263" y="509"/>
                    <a:pt x="269" y="515"/>
                  </a:cubicBezTo>
                  <a:cubicBezTo>
                    <a:pt x="275" y="520"/>
                    <a:pt x="281" y="526"/>
                    <a:pt x="286" y="526"/>
                  </a:cubicBezTo>
                  <a:lnTo>
                    <a:pt x="286" y="526"/>
                  </a:lnTo>
                  <a:cubicBezTo>
                    <a:pt x="292" y="526"/>
                    <a:pt x="298" y="526"/>
                    <a:pt x="304" y="526"/>
                  </a:cubicBezTo>
                  <a:lnTo>
                    <a:pt x="339" y="491"/>
                  </a:lnTo>
                </a:path>
              </a:pathLst>
            </a:custGeom>
            <a:solidFill>
              <a:schemeClr val="accent4"/>
            </a:solidFill>
            <a:ln>
              <a:noFill/>
            </a:ln>
            <a:effectLst/>
          </p:spPr>
          <p:txBody>
            <a:bodyPr wrap="none" anchor="ctr"/>
            <a:lstStyle/>
            <a:p>
              <a:endParaRPr lang="en-US" sz="1050" dirty="0">
                <a:latin typeface="Calibri Light"/>
              </a:endParaRPr>
            </a:p>
          </p:txBody>
        </p:sp>
        <p:sp>
          <p:nvSpPr>
            <p:cNvPr id="213" name="Freeform 114">
              <a:extLst>
                <a:ext uri="{FF2B5EF4-FFF2-40B4-BE49-F238E27FC236}">
                  <a16:creationId xmlns:a16="http://schemas.microsoft.com/office/drawing/2014/main" id="{B87C8A1C-0F66-4F5B-A409-0E7EF81BEDFC}"/>
                </a:ext>
              </a:extLst>
            </p:cNvPr>
            <p:cNvSpPr>
              <a:spLocks noChangeArrowheads="1"/>
            </p:cNvSpPr>
            <p:nvPr/>
          </p:nvSpPr>
          <p:spPr bwMode="auto">
            <a:xfrm flipH="1">
              <a:off x="18433740" y="9096235"/>
              <a:ext cx="389001" cy="391707"/>
            </a:xfrm>
            <a:custGeom>
              <a:avLst/>
              <a:gdLst>
                <a:gd name="T0" fmla="*/ 340 w 534"/>
                <a:gd name="T1" fmla="*/ 491 h 539"/>
                <a:gd name="T2" fmla="*/ 340 w 534"/>
                <a:gd name="T3" fmla="*/ 491 h 539"/>
                <a:gd name="T4" fmla="*/ 375 w 534"/>
                <a:gd name="T5" fmla="*/ 456 h 539"/>
                <a:gd name="T6" fmla="*/ 439 w 534"/>
                <a:gd name="T7" fmla="*/ 527 h 539"/>
                <a:gd name="T8" fmla="*/ 463 w 534"/>
                <a:gd name="T9" fmla="*/ 538 h 539"/>
                <a:gd name="T10" fmla="*/ 463 w 534"/>
                <a:gd name="T11" fmla="*/ 532 h 539"/>
                <a:gd name="T12" fmla="*/ 480 w 534"/>
                <a:gd name="T13" fmla="*/ 527 h 539"/>
                <a:gd name="T14" fmla="*/ 527 w 534"/>
                <a:gd name="T15" fmla="*/ 486 h 539"/>
                <a:gd name="T16" fmla="*/ 533 w 534"/>
                <a:gd name="T17" fmla="*/ 462 h 539"/>
                <a:gd name="T18" fmla="*/ 527 w 534"/>
                <a:gd name="T19" fmla="*/ 439 h 539"/>
                <a:gd name="T20" fmla="*/ 457 w 534"/>
                <a:gd name="T21" fmla="*/ 374 h 539"/>
                <a:gd name="T22" fmla="*/ 492 w 534"/>
                <a:gd name="T23" fmla="*/ 339 h 539"/>
                <a:gd name="T24" fmla="*/ 527 w 534"/>
                <a:gd name="T25" fmla="*/ 304 h 539"/>
                <a:gd name="T26" fmla="*/ 527 w 534"/>
                <a:gd name="T27" fmla="*/ 293 h 539"/>
                <a:gd name="T28" fmla="*/ 527 w 534"/>
                <a:gd name="T29" fmla="*/ 287 h 539"/>
                <a:gd name="T30" fmla="*/ 515 w 534"/>
                <a:gd name="T31" fmla="*/ 269 h 539"/>
                <a:gd name="T32" fmla="*/ 504 w 534"/>
                <a:gd name="T33" fmla="*/ 257 h 539"/>
                <a:gd name="T34" fmla="*/ 29 w 534"/>
                <a:gd name="T35" fmla="*/ 6 h 539"/>
                <a:gd name="T36" fmla="*/ 12 w 534"/>
                <a:gd name="T37" fmla="*/ 0 h 539"/>
                <a:gd name="T38" fmla="*/ 6 w 534"/>
                <a:gd name="T39" fmla="*/ 12 h 539"/>
                <a:gd name="T40" fmla="*/ 6 w 534"/>
                <a:gd name="T41" fmla="*/ 29 h 539"/>
                <a:gd name="T42" fmla="*/ 258 w 534"/>
                <a:gd name="T43" fmla="*/ 503 h 539"/>
                <a:gd name="T44" fmla="*/ 269 w 534"/>
                <a:gd name="T45" fmla="*/ 521 h 539"/>
                <a:gd name="T46" fmla="*/ 287 w 534"/>
                <a:gd name="T47" fmla="*/ 527 h 539"/>
                <a:gd name="T48" fmla="*/ 287 w 534"/>
                <a:gd name="T49" fmla="*/ 527 h 539"/>
                <a:gd name="T50" fmla="*/ 305 w 534"/>
                <a:gd name="T51" fmla="*/ 527 h 539"/>
                <a:gd name="T52" fmla="*/ 340 w 534"/>
                <a:gd name="T53" fmla="*/ 49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4" h="539">
                  <a:moveTo>
                    <a:pt x="340" y="491"/>
                  </a:moveTo>
                  <a:lnTo>
                    <a:pt x="340" y="491"/>
                  </a:lnTo>
                  <a:cubicBezTo>
                    <a:pt x="375" y="456"/>
                    <a:pt x="375" y="456"/>
                    <a:pt x="375" y="456"/>
                  </a:cubicBezTo>
                  <a:cubicBezTo>
                    <a:pt x="439" y="527"/>
                    <a:pt x="439" y="527"/>
                    <a:pt x="439" y="527"/>
                  </a:cubicBezTo>
                  <a:cubicBezTo>
                    <a:pt x="445" y="532"/>
                    <a:pt x="451" y="532"/>
                    <a:pt x="463" y="538"/>
                  </a:cubicBezTo>
                  <a:cubicBezTo>
                    <a:pt x="463" y="532"/>
                    <a:pt x="463" y="532"/>
                    <a:pt x="463" y="532"/>
                  </a:cubicBezTo>
                  <a:cubicBezTo>
                    <a:pt x="468" y="532"/>
                    <a:pt x="480" y="532"/>
                    <a:pt x="480" y="527"/>
                  </a:cubicBezTo>
                  <a:cubicBezTo>
                    <a:pt x="527" y="486"/>
                    <a:pt x="527" y="486"/>
                    <a:pt x="527" y="486"/>
                  </a:cubicBezTo>
                  <a:cubicBezTo>
                    <a:pt x="533" y="480"/>
                    <a:pt x="533" y="474"/>
                    <a:pt x="533" y="462"/>
                  </a:cubicBezTo>
                  <a:cubicBezTo>
                    <a:pt x="533" y="456"/>
                    <a:pt x="533" y="445"/>
                    <a:pt x="527" y="439"/>
                  </a:cubicBezTo>
                  <a:cubicBezTo>
                    <a:pt x="457" y="374"/>
                    <a:pt x="457" y="374"/>
                    <a:pt x="457" y="374"/>
                  </a:cubicBezTo>
                  <a:cubicBezTo>
                    <a:pt x="492" y="339"/>
                    <a:pt x="492" y="339"/>
                    <a:pt x="492" y="339"/>
                  </a:cubicBezTo>
                  <a:cubicBezTo>
                    <a:pt x="527" y="304"/>
                    <a:pt x="527" y="304"/>
                    <a:pt x="527" y="304"/>
                  </a:cubicBezTo>
                  <a:cubicBezTo>
                    <a:pt x="527" y="298"/>
                    <a:pt x="527" y="293"/>
                    <a:pt x="527" y="293"/>
                  </a:cubicBezTo>
                  <a:cubicBezTo>
                    <a:pt x="527" y="287"/>
                    <a:pt x="527" y="287"/>
                    <a:pt x="527" y="287"/>
                  </a:cubicBezTo>
                  <a:cubicBezTo>
                    <a:pt x="527" y="281"/>
                    <a:pt x="521" y="275"/>
                    <a:pt x="515" y="269"/>
                  </a:cubicBezTo>
                  <a:cubicBezTo>
                    <a:pt x="515" y="263"/>
                    <a:pt x="509" y="257"/>
                    <a:pt x="504" y="257"/>
                  </a:cubicBezTo>
                  <a:cubicBezTo>
                    <a:pt x="29" y="6"/>
                    <a:pt x="29" y="6"/>
                    <a:pt x="29" y="6"/>
                  </a:cubicBezTo>
                  <a:cubicBezTo>
                    <a:pt x="24" y="6"/>
                    <a:pt x="18" y="0"/>
                    <a:pt x="12" y="0"/>
                  </a:cubicBezTo>
                  <a:cubicBezTo>
                    <a:pt x="6" y="6"/>
                    <a:pt x="6" y="6"/>
                    <a:pt x="6" y="12"/>
                  </a:cubicBezTo>
                  <a:cubicBezTo>
                    <a:pt x="0" y="18"/>
                    <a:pt x="6" y="23"/>
                    <a:pt x="6" y="29"/>
                  </a:cubicBezTo>
                  <a:cubicBezTo>
                    <a:pt x="258" y="503"/>
                    <a:pt x="258" y="503"/>
                    <a:pt x="258" y="503"/>
                  </a:cubicBezTo>
                  <a:cubicBezTo>
                    <a:pt x="258" y="509"/>
                    <a:pt x="264" y="515"/>
                    <a:pt x="269" y="521"/>
                  </a:cubicBezTo>
                  <a:cubicBezTo>
                    <a:pt x="275" y="521"/>
                    <a:pt x="281" y="527"/>
                    <a:pt x="287" y="527"/>
                  </a:cubicBezTo>
                  <a:lnTo>
                    <a:pt x="287" y="527"/>
                  </a:lnTo>
                  <a:cubicBezTo>
                    <a:pt x="293" y="527"/>
                    <a:pt x="299" y="527"/>
                    <a:pt x="305" y="527"/>
                  </a:cubicBezTo>
                  <a:lnTo>
                    <a:pt x="340" y="491"/>
                  </a:lnTo>
                </a:path>
              </a:pathLst>
            </a:custGeom>
            <a:solidFill>
              <a:schemeClr val="accent3"/>
            </a:solidFill>
            <a:ln>
              <a:noFill/>
            </a:ln>
            <a:effectLst/>
          </p:spPr>
          <p:txBody>
            <a:bodyPr wrap="none" anchor="ctr"/>
            <a:lstStyle/>
            <a:p>
              <a:endParaRPr lang="en-US" sz="1050" dirty="0">
                <a:latin typeface="Calibri Light"/>
              </a:endParaRPr>
            </a:p>
          </p:txBody>
        </p:sp>
        <p:grpSp>
          <p:nvGrpSpPr>
            <p:cNvPr id="214" name="Group 213">
              <a:extLst>
                <a:ext uri="{FF2B5EF4-FFF2-40B4-BE49-F238E27FC236}">
                  <a16:creationId xmlns:a16="http://schemas.microsoft.com/office/drawing/2014/main" id="{897E568E-B4F2-4B37-9163-864E90E50D5E}"/>
                </a:ext>
              </a:extLst>
            </p:cNvPr>
            <p:cNvGrpSpPr/>
            <p:nvPr/>
          </p:nvGrpSpPr>
          <p:grpSpPr>
            <a:xfrm flipH="1">
              <a:off x="12183782" y="6878721"/>
              <a:ext cx="917396" cy="916140"/>
              <a:chOff x="11185019" y="6650102"/>
              <a:chExt cx="768558" cy="768047"/>
            </a:xfrm>
          </p:grpSpPr>
          <p:sp>
            <p:nvSpPr>
              <p:cNvPr id="338" name="Freeform 119">
                <a:extLst>
                  <a:ext uri="{FF2B5EF4-FFF2-40B4-BE49-F238E27FC236}">
                    <a16:creationId xmlns:a16="http://schemas.microsoft.com/office/drawing/2014/main" id="{7275AC34-5750-4492-83BD-9130E2B77ADA}"/>
                  </a:ext>
                </a:extLst>
              </p:cNvPr>
              <p:cNvSpPr>
                <a:spLocks noChangeArrowheads="1"/>
              </p:cNvSpPr>
              <p:nvPr/>
            </p:nvSpPr>
            <p:spPr bwMode="auto">
              <a:xfrm flipH="1">
                <a:off x="11383308" y="6774944"/>
                <a:ext cx="372338" cy="515650"/>
              </a:xfrm>
              <a:custGeom>
                <a:avLst/>
                <a:gdLst>
                  <a:gd name="T0" fmla="*/ 41 w 604"/>
                  <a:gd name="T1" fmla="*/ 614 h 843"/>
                  <a:gd name="T2" fmla="*/ 41 w 604"/>
                  <a:gd name="T3" fmla="*/ 614 h 843"/>
                  <a:gd name="T4" fmla="*/ 234 w 604"/>
                  <a:gd name="T5" fmla="*/ 667 h 843"/>
                  <a:gd name="T6" fmla="*/ 369 w 604"/>
                  <a:gd name="T7" fmla="*/ 579 h 843"/>
                  <a:gd name="T8" fmla="*/ 222 w 604"/>
                  <a:gd name="T9" fmla="*/ 480 h 843"/>
                  <a:gd name="T10" fmla="*/ 141 w 604"/>
                  <a:gd name="T11" fmla="*/ 480 h 843"/>
                  <a:gd name="T12" fmla="*/ 141 w 604"/>
                  <a:gd name="T13" fmla="*/ 322 h 843"/>
                  <a:gd name="T14" fmla="*/ 222 w 604"/>
                  <a:gd name="T15" fmla="*/ 322 h 843"/>
                  <a:gd name="T16" fmla="*/ 351 w 604"/>
                  <a:gd name="T17" fmla="*/ 245 h 843"/>
                  <a:gd name="T18" fmla="*/ 240 w 604"/>
                  <a:gd name="T19" fmla="*/ 175 h 843"/>
                  <a:gd name="T20" fmla="*/ 64 w 604"/>
                  <a:gd name="T21" fmla="*/ 222 h 843"/>
                  <a:gd name="T22" fmla="*/ 24 w 604"/>
                  <a:gd name="T23" fmla="*/ 58 h 843"/>
                  <a:gd name="T24" fmla="*/ 293 w 604"/>
                  <a:gd name="T25" fmla="*/ 0 h 843"/>
                  <a:gd name="T26" fmla="*/ 579 w 604"/>
                  <a:gd name="T27" fmla="*/ 205 h 843"/>
                  <a:gd name="T28" fmla="*/ 427 w 604"/>
                  <a:gd name="T29" fmla="*/ 392 h 843"/>
                  <a:gd name="T30" fmla="*/ 427 w 604"/>
                  <a:gd name="T31" fmla="*/ 398 h 843"/>
                  <a:gd name="T32" fmla="*/ 603 w 604"/>
                  <a:gd name="T33" fmla="*/ 591 h 843"/>
                  <a:gd name="T34" fmla="*/ 258 w 604"/>
                  <a:gd name="T35" fmla="*/ 842 h 843"/>
                  <a:gd name="T36" fmla="*/ 0 w 604"/>
                  <a:gd name="T37" fmla="*/ 784 h 843"/>
                  <a:gd name="T38" fmla="*/ 41 w 604"/>
                  <a:gd name="T39" fmla="*/ 61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843">
                    <a:moveTo>
                      <a:pt x="41" y="614"/>
                    </a:moveTo>
                    <a:lnTo>
                      <a:pt x="41" y="614"/>
                    </a:lnTo>
                    <a:cubicBezTo>
                      <a:pt x="76" y="632"/>
                      <a:pt x="158" y="667"/>
                      <a:pt x="234" y="667"/>
                    </a:cubicBezTo>
                    <a:cubicBezTo>
                      <a:pt x="316" y="667"/>
                      <a:pt x="369" y="638"/>
                      <a:pt x="369" y="579"/>
                    </a:cubicBezTo>
                    <a:cubicBezTo>
                      <a:pt x="369" y="509"/>
                      <a:pt x="298" y="480"/>
                      <a:pt x="222" y="480"/>
                    </a:cubicBezTo>
                    <a:cubicBezTo>
                      <a:pt x="141" y="480"/>
                      <a:pt x="141" y="480"/>
                      <a:pt x="141" y="480"/>
                    </a:cubicBezTo>
                    <a:cubicBezTo>
                      <a:pt x="141" y="322"/>
                      <a:pt x="141" y="322"/>
                      <a:pt x="141" y="322"/>
                    </a:cubicBezTo>
                    <a:cubicBezTo>
                      <a:pt x="222" y="322"/>
                      <a:pt x="222" y="322"/>
                      <a:pt x="222" y="322"/>
                    </a:cubicBezTo>
                    <a:cubicBezTo>
                      <a:pt x="275" y="322"/>
                      <a:pt x="351" y="304"/>
                      <a:pt x="351" y="245"/>
                    </a:cubicBezTo>
                    <a:cubicBezTo>
                      <a:pt x="351" y="205"/>
                      <a:pt x="310" y="175"/>
                      <a:pt x="240" y="175"/>
                    </a:cubicBezTo>
                    <a:cubicBezTo>
                      <a:pt x="170" y="175"/>
                      <a:pt x="100" y="205"/>
                      <a:pt x="64" y="222"/>
                    </a:cubicBezTo>
                    <a:cubicBezTo>
                      <a:pt x="24" y="58"/>
                      <a:pt x="24" y="58"/>
                      <a:pt x="24" y="58"/>
                    </a:cubicBezTo>
                    <a:cubicBezTo>
                      <a:pt x="76" y="29"/>
                      <a:pt x="176" y="0"/>
                      <a:pt x="293" y="0"/>
                    </a:cubicBezTo>
                    <a:cubicBezTo>
                      <a:pt x="474" y="0"/>
                      <a:pt x="579" y="88"/>
                      <a:pt x="579" y="205"/>
                    </a:cubicBezTo>
                    <a:cubicBezTo>
                      <a:pt x="579" y="292"/>
                      <a:pt x="527" y="357"/>
                      <a:pt x="427" y="392"/>
                    </a:cubicBezTo>
                    <a:cubicBezTo>
                      <a:pt x="427" y="398"/>
                      <a:pt x="427" y="398"/>
                      <a:pt x="427" y="398"/>
                    </a:cubicBezTo>
                    <a:cubicBezTo>
                      <a:pt x="527" y="415"/>
                      <a:pt x="603" y="486"/>
                      <a:pt x="603" y="591"/>
                    </a:cubicBezTo>
                    <a:cubicBezTo>
                      <a:pt x="603" y="743"/>
                      <a:pt x="468" y="842"/>
                      <a:pt x="258" y="842"/>
                    </a:cubicBezTo>
                    <a:cubicBezTo>
                      <a:pt x="141" y="842"/>
                      <a:pt x="53" y="813"/>
                      <a:pt x="0" y="784"/>
                    </a:cubicBezTo>
                    <a:lnTo>
                      <a:pt x="41" y="614"/>
                    </a:lnTo>
                  </a:path>
                </a:pathLst>
              </a:custGeom>
              <a:solidFill>
                <a:schemeClr val="accent1"/>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9" name="Freeform 120">
                <a:extLst>
                  <a:ext uri="{FF2B5EF4-FFF2-40B4-BE49-F238E27FC236}">
                    <a16:creationId xmlns:a16="http://schemas.microsoft.com/office/drawing/2014/main" id="{4716C280-4DEE-4F95-A0E7-5D244D676A9D}"/>
                  </a:ext>
                </a:extLst>
              </p:cNvPr>
              <p:cNvSpPr>
                <a:spLocks noChangeArrowheads="1"/>
              </p:cNvSpPr>
              <p:nvPr/>
            </p:nvSpPr>
            <p:spPr bwMode="auto">
              <a:xfrm>
                <a:off x="11185019" y="6650102"/>
                <a:ext cx="768558" cy="768047"/>
              </a:xfrm>
              <a:custGeom>
                <a:avLst/>
                <a:gdLst>
                  <a:gd name="T0" fmla="*/ 0 w 1254"/>
                  <a:gd name="T1" fmla="*/ 626 h 1253"/>
                  <a:gd name="T2" fmla="*/ 0 w 1254"/>
                  <a:gd name="T3" fmla="*/ 626 h 1253"/>
                  <a:gd name="T4" fmla="*/ 626 w 1254"/>
                  <a:gd name="T5" fmla="*/ 0 h 1253"/>
                  <a:gd name="T6" fmla="*/ 1253 w 1254"/>
                  <a:gd name="T7" fmla="*/ 626 h 1253"/>
                  <a:gd name="T8" fmla="*/ 626 w 1254"/>
                  <a:gd name="T9" fmla="*/ 1252 h 1253"/>
                  <a:gd name="T10" fmla="*/ 0 w 1254"/>
                  <a:gd name="T11" fmla="*/ 626 h 1253"/>
                </a:gdLst>
                <a:ahLst/>
                <a:cxnLst>
                  <a:cxn ang="0">
                    <a:pos x="T0" y="T1"/>
                  </a:cxn>
                  <a:cxn ang="0">
                    <a:pos x="T2" y="T3"/>
                  </a:cxn>
                  <a:cxn ang="0">
                    <a:pos x="T4" y="T5"/>
                  </a:cxn>
                  <a:cxn ang="0">
                    <a:pos x="T6" y="T7"/>
                  </a:cxn>
                  <a:cxn ang="0">
                    <a:pos x="T8" y="T9"/>
                  </a:cxn>
                  <a:cxn ang="0">
                    <a:pos x="T10" y="T11"/>
                  </a:cxn>
                </a:cxnLst>
                <a:rect l="0" t="0" r="r" b="b"/>
                <a:pathLst>
                  <a:path w="1254" h="1253">
                    <a:moveTo>
                      <a:pt x="0" y="626"/>
                    </a:moveTo>
                    <a:lnTo>
                      <a:pt x="0" y="626"/>
                    </a:lnTo>
                    <a:cubicBezTo>
                      <a:pt x="0" y="281"/>
                      <a:pt x="281" y="0"/>
                      <a:pt x="626" y="0"/>
                    </a:cubicBezTo>
                    <a:cubicBezTo>
                      <a:pt x="977" y="0"/>
                      <a:pt x="1253" y="281"/>
                      <a:pt x="1253" y="626"/>
                    </a:cubicBezTo>
                    <a:cubicBezTo>
                      <a:pt x="1253" y="971"/>
                      <a:pt x="977" y="1252"/>
                      <a:pt x="626" y="1252"/>
                    </a:cubicBezTo>
                    <a:cubicBezTo>
                      <a:pt x="281" y="1252"/>
                      <a:pt x="0" y="971"/>
                      <a:pt x="0" y="626"/>
                    </a:cubicBezTo>
                  </a:path>
                </a:pathLst>
              </a:custGeom>
              <a:noFill/>
              <a:ln w="8280" cap="flat">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15" name="Freeform 127">
              <a:extLst>
                <a:ext uri="{FF2B5EF4-FFF2-40B4-BE49-F238E27FC236}">
                  <a16:creationId xmlns:a16="http://schemas.microsoft.com/office/drawing/2014/main" id="{AAC854AA-D2F6-42DD-BD5D-7946395387DF}"/>
                </a:ext>
              </a:extLst>
            </p:cNvPr>
            <p:cNvSpPr>
              <a:spLocks noChangeArrowheads="1"/>
            </p:cNvSpPr>
            <p:nvPr/>
          </p:nvSpPr>
          <p:spPr bwMode="auto">
            <a:xfrm flipH="1">
              <a:off x="19513220" y="6801027"/>
              <a:ext cx="492736" cy="492061"/>
            </a:xfrm>
            <a:custGeom>
              <a:avLst/>
              <a:gdLst>
                <a:gd name="T0" fmla="*/ 246 w 674"/>
                <a:gd name="T1" fmla="*/ 620 h 674"/>
                <a:gd name="T2" fmla="*/ 246 w 674"/>
                <a:gd name="T3" fmla="*/ 620 h 674"/>
                <a:gd name="T4" fmla="*/ 205 w 674"/>
                <a:gd name="T5" fmla="*/ 573 h 674"/>
                <a:gd name="T6" fmla="*/ 117 w 674"/>
                <a:gd name="T7" fmla="*/ 661 h 674"/>
                <a:gd name="T8" fmla="*/ 88 w 674"/>
                <a:gd name="T9" fmla="*/ 673 h 674"/>
                <a:gd name="T10" fmla="*/ 88 w 674"/>
                <a:gd name="T11" fmla="*/ 673 h 674"/>
                <a:gd name="T12" fmla="*/ 65 w 674"/>
                <a:gd name="T13" fmla="*/ 667 h 674"/>
                <a:gd name="T14" fmla="*/ 12 w 674"/>
                <a:gd name="T15" fmla="*/ 614 h 674"/>
                <a:gd name="T16" fmla="*/ 0 w 674"/>
                <a:gd name="T17" fmla="*/ 585 h 674"/>
                <a:gd name="T18" fmla="*/ 12 w 674"/>
                <a:gd name="T19" fmla="*/ 550 h 674"/>
                <a:gd name="T20" fmla="*/ 94 w 674"/>
                <a:gd name="T21" fmla="*/ 468 h 674"/>
                <a:gd name="T22" fmla="*/ 53 w 674"/>
                <a:gd name="T23" fmla="*/ 421 h 674"/>
                <a:gd name="T24" fmla="*/ 12 w 674"/>
                <a:gd name="T25" fmla="*/ 380 h 674"/>
                <a:gd name="T26" fmla="*/ 6 w 674"/>
                <a:gd name="T27" fmla="*/ 362 h 674"/>
                <a:gd name="T28" fmla="*/ 6 w 674"/>
                <a:gd name="T29" fmla="*/ 357 h 674"/>
                <a:gd name="T30" fmla="*/ 18 w 674"/>
                <a:gd name="T31" fmla="*/ 339 h 674"/>
                <a:gd name="T32" fmla="*/ 41 w 674"/>
                <a:gd name="T33" fmla="*/ 321 h 674"/>
                <a:gd name="T34" fmla="*/ 638 w 674"/>
                <a:gd name="T35" fmla="*/ 6 h 674"/>
                <a:gd name="T36" fmla="*/ 661 w 674"/>
                <a:gd name="T37" fmla="*/ 0 h 674"/>
                <a:gd name="T38" fmla="*/ 667 w 674"/>
                <a:gd name="T39" fmla="*/ 11 h 674"/>
                <a:gd name="T40" fmla="*/ 661 w 674"/>
                <a:gd name="T41" fmla="*/ 29 h 674"/>
                <a:gd name="T42" fmla="*/ 351 w 674"/>
                <a:gd name="T43" fmla="*/ 632 h 674"/>
                <a:gd name="T44" fmla="*/ 334 w 674"/>
                <a:gd name="T45" fmla="*/ 649 h 674"/>
                <a:gd name="T46" fmla="*/ 310 w 674"/>
                <a:gd name="T47" fmla="*/ 667 h 674"/>
                <a:gd name="T48" fmla="*/ 310 w 674"/>
                <a:gd name="T49" fmla="*/ 667 h 674"/>
                <a:gd name="T50" fmla="*/ 293 w 674"/>
                <a:gd name="T51" fmla="*/ 661 h 674"/>
                <a:gd name="T52" fmla="*/ 246 w 674"/>
                <a:gd name="T53" fmla="*/ 62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4" h="674">
                  <a:moveTo>
                    <a:pt x="246" y="620"/>
                  </a:moveTo>
                  <a:lnTo>
                    <a:pt x="246" y="620"/>
                  </a:lnTo>
                  <a:cubicBezTo>
                    <a:pt x="205" y="573"/>
                    <a:pt x="205" y="573"/>
                    <a:pt x="205" y="573"/>
                  </a:cubicBezTo>
                  <a:cubicBezTo>
                    <a:pt x="117" y="661"/>
                    <a:pt x="117" y="661"/>
                    <a:pt x="117" y="661"/>
                  </a:cubicBezTo>
                  <a:cubicBezTo>
                    <a:pt x="111" y="667"/>
                    <a:pt x="100" y="673"/>
                    <a:pt x="88" y="673"/>
                  </a:cubicBezTo>
                  <a:lnTo>
                    <a:pt x="88" y="673"/>
                  </a:lnTo>
                  <a:cubicBezTo>
                    <a:pt x="82" y="673"/>
                    <a:pt x="70" y="667"/>
                    <a:pt x="65" y="667"/>
                  </a:cubicBezTo>
                  <a:cubicBezTo>
                    <a:pt x="12" y="614"/>
                    <a:pt x="12" y="614"/>
                    <a:pt x="12" y="614"/>
                  </a:cubicBezTo>
                  <a:cubicBezTo>
                    <a:pt x="0" y="602"/>
                    <a:pt x="0" y="597"/>
                    <a:pt x="0" y="585"/>
                  </a:cubicBezTo>
                  <a:cubicBezTo>
                    <a:pt x="0" y="567"/>
                    <a:pt x="6" y="561"/>
                    <a:pt x="12" y="550"/>
                  </a:cubicBezTo>
                  <a:cubicBezTo>
                    <a:pt x="94" y="468"/>
                    <a:pt x="94" y="468"/>
                    <a:pt x="94" y="468"/>
                  </a:cubicBezTo>
                  <a:cubicBezTo>
                    <a:pt x="53" y="421"/>
                    <a:pt x="53" y="421"/>
                    <a:pt x="53" y="421"/>
                  </a:cubicBezTo>
                  <a:cubicBezTo>
                    <a:pt x="12" y="380"/>
                    <a:pt x="12" y="380"/>
                    <a:pt x="12" y="380"/>
                  </a:cubicBezTo>
                  <a:cubicBezTo>
                    <a:pt x="6" y="374"/>
                    <a:pt x="6" y="368"/>
                    <a:pt x="6" y="362"/>
                  </a:cubicBezTo>
                  <a:cubicBezTo>
                    <a:pt x="6" y="357"/>
                    <a:pt x="6" y="357"/>
                    <a:pt x="6" y="357"/>
                  </a:cubicBezTo>
                  <a:cubicBezTo>
                    <a:pt x="6" y="351"/>
                    <a:pt x="12" y="345"/>
                    <a:pt x="18" y="339"/>
                  </a:cubicBezTo>
                  <a:cubicBezTo>
                    <a:pt x="24" y="327"/>
                    <a:pt x="35" y="321"/>
                    <a:pt x="41" y="321"/>
                  </a:cubicBezTo>
                  <a:cubicBezTo>
                    <a:pt x="638" y="6"/>
                    <a:pt x="638" y="6"/>
                    <a:pt x="638" y="6"/>
                  </a:cubicBezTo>
                  <a:cubicBezTo>
                    <a:pt x="644" y="0"/>
                    <a:pt x="650" y="0"/>
                    <a:pt x="661" y="0"/>
                  </a:cubicBezTo>
                  <a:cubicBezTo>
                    <a:pt x="661" y="0"/>
                    <a:pt x="667" y="6"/>
                    <a:pt x="667" y="11"/>
                  </a:cubicBezTo>
                  <a:cubicBezTo>
                    <a:pt x="673" y="17"/>
                    <a:pt x="667" y="23"/>
                    <a:pt x="661" y="29"/>
                  </a:cubicBezTo>
                  <a:cubicBezTo>
                    <a:pt x="351" y="632"/>
                    <a:pt x="351" y="632"/>
                    <a:pt x="351" y="632"/>
                  </a:cubicBezTo>
                  <a:cubicBezTo>
                    <a:pt x="345" y="638"/>
                    <a:pt x="340" y="643"/>
                    <a:pt x="334" y="649"/>
                  </a:cubicBezTo>
                  <a:cubicBezTo>
                    <a:pt x="322" y="655"/>
                    <a:pt x="316" y="661"/>
                    <a:pt x="310" y="667"/>
                  </a:cubicBezTo>
                  <a:lnTo>
                    <a:pt x="310" y="667"/>
                  </a:lnTo>
                  <a:cubicBezTo>
                    <a:pt x="299" y="667"/>
                    <a:pt x="299" y="667"/>
                    <a:pt x="293" y="661"/>
                  </a:cubicBezTo>
                  <a:lnTo>
                    <a:pt x="246" y="620"/>
                  </a:lnTo>
                </a:path>
              </a:pathLst>
            </a:custGeom>
            <a:solidFill>
              <a:schemeClr val="accent2"/>
            </a:solidFill>
            <a:ln>
              <a:noFill/>
            </a:ln>
            <a:effectLst/>
          </p:spPr>
          <p:txBody>
            <a:bodyPr wrap="none" anchor="ctr"/>
            <a:lstStyle/>
            <a:p>
              <a:endParaRPr lang="en-US" sz="1050" dirty="0">
                <a:latin typeface="Calibri Light"/>
              </a:endParaRPr>
            </a:p>
          </p:txBody>
        </p:sp>
        <p:sp>
          <p:nvSpPr>
            <p:cNvPr id="216" name="Freeform 128">
              <a:extLst>
                <a:ext uri="{FF2B5EF4-FFF2-40B4-BE49-F238E27FC236}">
                  <a16:creationId xmlns:a16="http://schemas.microsoft.com/office/drawing/2014/main" id="{88D36268-58DC-4042-80B1-4C06FD698ED5}"/>
                </a:ext>
              </a:extLst>
            </p:cNvPr>
            <p:cNvSpPr>
              <a:spLocks noChangeArrowheads="1"/>
            </p:cNvSpPr>
            <p:nvPr/>
          </p:nvSpPr>
          <p:spPr bwMode="auto">
            <a:xfrm flipH="1">
              <a:off x="18903783" y="6240983"/>
              <a:ext cx="729378" cy="462926"/>
            </a:xfrm>
            <a:custGeom>
              <a:avLst/>
              <a:gdLst>
                <a:gd name="T0" fmla="*/ 960 w 996"/>
                <a:gd name="T1" fmla="*/ 170 h 633"/>
                <a:gd name="T2" fmla="*/ 960 w 996"/>
                <a:gd name="T3" fmla="*/ 170 h 633"/>
                <a:gd name="T4" fmla="*/ 872 w 996"/>
                <a:gd name="T5" fmla="*/ 170 h 633"/>
                <a:gd name="T6" fmla="*/ 866 w 996"/>
                <a:gd name="T7" fmla="*/ 170 h 633"/>
                <a:gd name="T8" fmla="*/ 755 w 996"/>
                <a:gd name="T9" fmla="*/ 0 h 633"/>
                <a:gd name="T10" fmla="*/ 234 w 996"/>
                <a:gd name="T11" fmla="*/ 0 h 633"/>
                <a:gd name="T12" fmla="*/ 123 w 996"/>
                <a:gd name="T13" fmla="*/ 170 h 633"/>
                <a:gd name="T14" fmla="*/ 123 w 996"/>
                <a:gd name="T15" fmla="*/ 170 h 633"/>
                <a:gd name="T16" fmla="*/ 35 w 996"/>
                <a:gd name="T17" fmla="*/ 170 h 633"/>
                <a:gd name="T18" fmla="*/ 0 w 996"/>
                <a:gd name="T19" fmla="*/ 211 h 633"/>
                <a:gd name="T20" fmla="*/ 0 w 996"/>
                <a:gd name="T21" fmla="*/ 234 h 633"/>
                <a:gd name="T22" fmla="*/ 35 w 996"/>
                <a:gd name="T23" fmla="*/ 275 h 633"/>
                <a:gd name="T24" fmla="*/ 59 w 996"/>
                <a:gd name="T25" fmla="*/ 275 h 633"/>
                <a:gd name="T26" fmla="*/ 59 w 996"/>
                <a:gd name="T27" fmla="*/ 310 h 633"/>
                <a:gd name="T28" fmla="*/ 59 w 996"/>
                <a:gd name="T29" fmla="*/ 451 h 633"/>
                <a:gd name="T30" fmla="*/ 129 w 996"/>
                <a:gd name="T31" fmla="*/ 544 h 633"/>
                <a:gd name="T32" fmla="*/ 129 w 996"/>
                <a:gd name="T33" fmla="*/ 591 h 633"/>
                <a:gd name="T34" fmla="*/ 170 w 996"/>
                <a:gd name="T35" fmla="*/ 632 h 633"/>
                <a:gd name="T36" fmla="*/ 193 w 996"/>
                <a:gd name="T37" fmla="*/ 632 h 633"/>
                <a:gd name="T38" fmla="*/ 234 w 996"/>
                <a:gd name="T39" fmla="*/ 591 h 633"/>
                <a:gd name="T40" fmla="*/ 234 w 996"/>
                <a:gd name="T41" fmla="*/ 550 h 633"/>
                <a:gd name="T42" fmla="*/ 755 w 996"/>
                <a:gd name="T43" fmla="*/ 550 h 633"/>
                <a:gd name="T44" fmla="*/ 755 w 996"/>
                <a:gd name="T45" fmla="*/ 591 h 633"/>
                <a:gd name="T46" fmla="*/ 796 w 996"/>
                <a:gd name="T47" fmla="*/ 632 h 633"/>
                <a:gd name="T48" fmla="*/ 820 w 996"/>
                <a:gd name="T49" fmla="*/ 632 h 633"/>
                <a:gd name="T50" fmla="*/ 861 w 996"/>
                <a:gd name="T51" fmla="*/ 591 h 633"/>
                <a:gd name="T52" fmla="*/ 861 w 996"/>
                <a:gd name="T53" fmla="*/ 544 h 633"/>
                <a:gd name="T54" fmla="*/ 931 w 996"/>
                <a:gd name="T55" fmla="*/ 451 h 633"/>
                <a:gd name="T56" fmla="*/ 931 w 996"/>
                <a:gd name="T57" fmla="*/ 310 h 633"/>
                <a:gd name="T58" fmla="*/ 931 w 996"/>
                <a:gd name="T59" fmla="*/ 275 h 633"/>
                <a:gd name="T60" fmla="*/ 960 w 996"/>
                <a:gd name="T61" fmla="*/ 275 h 633"/>
                <a:gd name="T62" fmla="*/ 995 w 996"/>
                <a:gd name="T63" fmla="*/ 234 h 633"/>
                <a:gd name="T64" fmla="*/ 995 w 996"/>
                <a:gd name="T65" fmla="*/ 211 h 633"/>
                <a:gd name="T66" fmla="*/ 960 w 996"/>
                <a:gd name="T67" fmla="*/ 170 h 633"/>
                <a:gd name="T68" fmla="*/ 182 w 996"/>
                <a:gd name="T69" fmla="*/ 462 h 633"/>
                <a:gd name="T70" fmla="*/ 182 w 996"/>
                <a:gd name="T71" fmla="*/ 462 h 633"/>
                <a:gd name="T72" fmla="*/ 129 w 996"/>
                <a:gd name="T73" fmla="*/ 410 h 633"/>
                <a:gd name="T74" fmla="*/ 182 w 996"/>
                <a:gd name="T75" fmla="*/ 357 h 633"/>
                <a:gd name="T76" fmla="*/ 234 w 996"/>
                <a:gd name="T77" fmla="*/ 410 h 633"/>
                <a:gd name="T78" fmla="*/ 182 w 996"/>
                <a:gd name="T79" fmla="*/ 462 h 633"/>
                <a:gd name="T80" fmla="*/ 147 w 996"/>
                <a:gd name="T81" fmla="*/ 304 h 633"/>
                <a:gd name="T82" fmla="*/ 147 w 996"/>
                <a:gd name="T83" fmla="*/ 304 h 633"/>
                <a:gd name="T84" fmla="*/ 147 w 996"/>
                <a:gd name="T85" fmla="*/ 269 h 633"/>
                <a:gd name="T86" fmla="*/ 287 w 996"/>
                <a:gd name="T87" fmla="*/ 59 h 633"/>
                <a:gd name="T88" fmla="*/ 703 w 996"/>
                <a:gd name="T89" fmla="*/ 59 h 633"/>
                <a:gd name="T90" fmla="*/ 843 w 996"/>
                <a:gd name="T91" fmla="*/ 269 h 633"/>
                <a:gd name="T92" fmla="*/ 843 w 996"/>
                <a:gd name="T93" fmla="*/ 304 h 633"/>
                <a:gd name="T94" fmla="*/ 147 w 996"/>
                <a:gd name="T95" fmla="*/ 304 h 633"/>
                <a:gd name="T96" fmla="*/ 808 w 996"/>
                <a:gd name="T97" fmla="*/ 462 h 633"/>
                <a:gd name="T98" fmla="*/ 808 w 996"/>
                <a:gd name="T99" fmla="*/ 462 h 633"/>
                <a:gd name="T100" fmla="*/ 755 w 996"/>
                <a:gd name="T101" fmla="*/ 410 h 633"/>
                <a:gd name="T102" fmla="*/ 808 w 996"/>
                <a:gd name="T103" fmla="*/ 357 h 633"/>
                <a:gd name="T104" fmla="*/ 861 w 996"/>
                <a:gd name="T105" fmla="*/ 410 h 633"/>
                <a:gd name="T106" fmla="*/ 808 w 996"/>
                <a:gd name="T107" fmla="*/ 46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6" h="633">
                  <a:moveTo>
                    <a:pt x="960" y="170"/>
                  </a:moveTo>
                  <a:lnTo>
                    <a:pt x="960" y="170"/>
                  </a:lnTo>
                  <a:cubicBezTo>
                    <a:pt x="872" y="170"/>
                    <a:pt x="872" y="170"/>
                    <a:pt x="872" y="170"/>
                  </a:cubicBezTo>
                  <a:lnTo>
                    <a:pt x="866" y="170"/>
                  </a:lnTo>
                  <a:cubicBezTo>
                    <a:pt x="755" y="0"/>
                    <a:pt x="755" y="0"/>
                    <a:pt x="755" y="0"/>
                  </a:cubicBezTo>
                  <a:cubicBezTo>
                    <a:pt x="234" y="0"/>
                    <a:pt x="234" y="0"/>
                    <a:pt x="234" y="0"/>
                  </a:cubicBezTo>
                  <a:cubicBezTo>
                    <a:pt x="123" y="170"/>
                    <a:pt x="123" y="170"/>
                    <a:pt x="123" y="170"/>
                  </a:cubicBezTo>
                  <a:lnTo>
                    <a:pt x="123" y="170"/>
                  </a:lnTo>
                  <a:cubicBezTo>
                    <a:pt x="35" y="170"/>
                    <a:pt x="35" y="170"/>
                    <a:pt x="35" y="170"/>
                  </a:cubicBezTo>
                  <a:cubicBezTo>
                    <a:pt x="18" y="170"/>
                    <a:pt x="0" y="187"/>
                    <a:pt x="0" y="211"/>
                  </a:cubicBezTo>
                  <a:cubicBezTo>
                    <a:pt x="0" y="234"/>
                    <a:pt x="0" y="234"/>
                    <a:pt x="0" y="234"/>
                  </a:cubicBezTo>
                  <a:cubicBezTo>
                    <a:pt x="0" y="257"/>
                    <a:pt x="18" y="275"/>
                    <a:pt x="35" y="275"/>
                  </a:cubicBezTo>
                  <a:cubicBezTo>
                    <a:pt x="59" y="275"/>
                    <a:pt x="59" y="275"/>
                    <a:pt x="59" y="275"/>
                  </a:cubicBezTo>
                  <a:cubicBezTo>
                    <a:pt x="59" y="287"/>
                    <a:pt x="59" y="298"/>
                    <a:pt x="59" y="310"/>
                  </a:cubicBezTo>
                  <a:cubicBezTo>
                    <a:pt x="59" y="451"/>
                    <a:pt x="59" y="451"/>
                    <a:pt x="59" y="451"/>
                  </a:cubicBezTo>
                  <a:cubicBezTo>
                    <a:pt x="59" y="492"/>
                    <a:pt x="88" y="527"/>
                    <a:pt x="129" y="544"/>
                  </a:cubicBezTo>
                  <a:cubicBezTo>
                    <a:pt x="129" y="591"/>
                    <a:pt x="129" y="591"/>
                    <a:pt x="129" y="591"/>
                  </a:cubicBezTo>
                  <a:cubicBezTo>
                    <a:pt x="129" y="614"/>
                    <a:pt x="147" y="632"/>
                    <a:pt x="170" y="632"/>
                  </a:cubicBezTo>
                  <a:cubicBezTo>
                    <a:pt x="193" y="632"/>
                    <a:pt x="193" y="632"/>
                    <a:pt x="193" y="632"/>
                  </a:cubicBezTo>
                  <a:cubicBezTo>
                    <a:pt x="217" y="632"/>
                    <a:pt x="234" y="614"/>
                    <a:pt x="234" y="591"/>
                  </a:cubicBezTo>
                  <a:cubicBezTo>
                    <a:pt x="234" y="550"/>
                    <a:pt x="234" y="550"/>
                    <a:pt x="234" y="550"/>
                  </a:cubicBezTo>
                  <a:cubicBezTo>
                    <a:pt x="755" y="550"/>
                    <a:pt x="755" y="550"/>
                    <a:pt x="755" y="550"/>
                  </a:cubicBezTo>
                  <a:cubicBezTo>
                    <a:pt x="755" y="591"/>
                    <a:pt x="755" y="591"/>
                    <a:pt x="755" y="591"/>
                  </a:cubicBezTo>
                  <a:cubicBezTo>
                    <a:pt x="755" y="614"/>
                    <a:pt x="773" y="632"/>
                    <a:pt x="796" y="632"/>
                  </a:cubicBezTo>
                  <a:cubicBezTo>
                    <a:pt x="820" y="632"/>
                    <a:pt x="820" y="632"/>
                    <a:pt x="820" y="632"/>
                  </a:cubicBezTo>
                  <a:cubicBezTo>
                    <a:pt x="843" y="632"/>
                    <a:pt x="861" y="614"/>
                    <a:pt x="861" y="591"/>
                  </a:cubicBezTo>
                  <a:cubicBezTo>
                    <a:pt x="861" y="544"/>
                    <a:pt x="861" y="544"/>
                    <a:pt x="861" y="544"/>
                  </a:cubicBezTo>
                  <a:cubicBezTo>
                    <a:pt x="901" y="527"/>
                    <a:pt x="931" y="492"/>
                    <a:pt x="931" y="451"/>
                  </a:cubicBezTo>
                  <a:cubicBezTo>
                    <a:pt x="931" y="310"/>
                    <a:pt x="931" y="310"/>
                    <a:pt x="931" y="310"/>
                  </a:cubicBezTo>
                  <a:cubicBezTo>
                    <a:pt x="931" y="298"/>
                    <a:pt x="931" y="287"/>
                    <a:pt x="931" y="275"/>
                  </a:cubicBezTo>
                  <a:cubicBezTo>
                    <a:pt x="960" y="275"/>
                    <a:pt x="960" y="275"/>
                    <a:pt x="960" y="275"/>
                  </a:cubicBezTo>
                  <a:cubicBezTo>
                    <a:pt x="978" y="275"/>
                    <a:pt x="995" y="257"/>
                    <a:pt x="995" y="234"/>
                  </a:cubicBezTo>
                  <a:cubicBezTo>
                    <a:pt x="995" y="211"/>
                    <a:pt x="995" y="211"/>
                    <a:pt x="995" y="211"/>
                  </a:cubicBezTo>
                  <a:cubicBezTo>
                    <a:pt x="995" y="187"/>
                    <a:pt x="978" y="170"/>
                    <a:pt x="960" y="170"/>
                  </a:cubicBezTo>
                  <a:close/>
                  <a:moveTo>
                    <a:pt x="182" y="462"/>
                  </a:moveTo>
                  <a:lnTo>
                    <a:pt x="182" y="462"/>
                  </a:lnTo>
                  <a:cubicBezTo>
                    <a:pt x="152" y="462"/>
                    <a:pt x="129" y="439"/>
                    <a:pt x="129" y="410"/>
                  </a:cubicBezTo>
                  <a:cubicBezTo>
                    <a:pt x="129" y="380"/>
                    <a:pt x="152" y="357"/>
                    <a:pt x="182" y="357"/>
                  </a:cubicBezTo>
                  <a:cubicBezTo>
                    <a:pt x="211" y="357"/>
                    <a:pt x="234" y="380"/>
                    <a:pt x="234" y="410"/>
                  </a:cubicBezTo>
                  <a:cubicBezTo>
                    <a:pt x="234" y="439"/>
                    <a:pt x="211" y="462"/>
                    <a:pt x="182" y="462"/>
                  </a:cubicBezTo>
                  <a:close/>
                  <a:moveTo>
                    <a:pt x="147" y="304"/>
                  </a:moveTo>
                  <a:lnTo>
                    <a:pt x="147" y="304"/>
                  </a:lnTo>
                  <a:cubicBezTo>
                    <a:pt x="147" y="293"/>
                    <a:pt x="147" y="269"/>
                    <a:pt x="147" y="269"/>
                  </a:cubicBezTo>
                  <a:cubicBezTo>
                    <a:pt x="287" y="59"/>
                    <a:pt x="287" y="59"/>
                    <a:pt x="287" y="59"/>
                  </a:cubicBezTo>
                  <a:cubicBezTo>
                    <a:pt x="703" y="59"/>
                    <a:pt x="703" y="59"/>
                    <a:pt x="703" y="59"/>
                  </a:cubicBezTo>
                  <a:cubicBezTo>
                    <a:pt x="843" y="269"/>
                    <a:pt x="843" y="269"/>
                    <a:pt x="843" y="269"/>
                  </a:cubicBezTo>
                  <a:cubicBezTo>
                    <a:pt x="843" y="269"/>
                    <a:pt x="843" y="293"/>
                    <a:pt x="843" y="304"/>
                  </a:cubicBezTo>
                  <a:lnTo>
                    <a:pt x="147" y="304"/>
                  </a:lnTo>
                  <a:close/>
                  <a:moveTo>
                    <a:pt x="808" y="462"/>
                  </a:moveTo>
                  <a:lnTo>
                    <a:pt x="808" y="462"/>
                  </a:lnTo>
                  <a:cubicBezTo>
                    <a:pt x="779" y="462"/>
                    <a:pt x="755" y="439"/>
                    <a:pt x="755" y="410"/>
                  </a:cubicBezTo>
                  <a:cubicBezTo>
                    <a:pt x="755" y="380"/>
                    <a:pt x="779" y="357"/>
                    <a:pt x="808" y="357"/>
                  </a:cubicBezTo>
                  <a:cubicBezTo>
                    <a:pt x="837" y="357"/>
                    <a:pt x="861" y="380"/>
                    <a:pt x="861" y="410"/>
                  </a:cubicBezTo>
                  <a:cubicBezTo>
                    <a:pt x="861" y="439"/>
                    <a:pt x="837" y="462"/>
                    <a:pt x="808" y="462"/>
                  </a:cubicBezTo>
                  <a:close/>
                </a:path>
              </a:pathLst>
            </a:custGeom>
            <a:solidFill>
              <a:schemeClr val="accent1"/>
            </a:solidFill>
            <a:ln>
              <a:noFill/>
            </a:ln>
            <a:effectLst/>
          </p:spPr>
          <p:txBody>
            <a:bodyPr wrap="none" anchor="ctr"/>
            <a:lstStyle/>
            <a:p>
              <a:endParaRPr lang="en-US" sz="1050" dirty="0">
                <a:latin typeface="Calibri Light"/>
              </a:endParaRPr>
            </a:p>
          </p:txBody>
        </p:sp>
        <p:sp>
          <p:nvSpPr>
            <p:cNvPr id="217" name="Freeform 129">
              <a:extLst>
                <a:ext uri="{FF2B5EF4-FFF2-40B4-BE49-F238E27FC236}">
                  <a16:creationId xmlns:a16="http://schemas.microsoft.com/office/drawing/2014/main" id="{6D2CB2DE-C28A-46AD-A9E2-F88C667979C0}"/>
                </a:ext>
              </a:extLst>
            </p:cNvPr>
            <p:cNvSpPr>
              <a:spLocks noChangeArrowheads="1"/>
            </p:cNvSpPr>
            <p:nvPr/>
          </p:nvSpPr>
          <p:spPr bwMode="auto">
            <a:xfrm flipH="1">
              <a:off x="12874260" y="7801335"/>
              <a:ext cx="606195" cy="572992"/>
            </a:xfrm>
            <a:custGeom>
              <a:avLst/>
              <a:gdLst>
                <a:gd name="T0" fmla="*/ 825 w 831"/>
                <a:gd name="T1" fmla="*/ 263 h 785"/>
                <a:gd name="T2" fmla="*/ 825 w 831"/>
                <a:gd name="T3" fmla="*/ 263 h 785"/>
                <a:gd name="T4" fmla="*/ 620 w 831"/>
                <a:gd name="T5" fmla="*/ 0 h 785"/>
                <a:gd name="T6" fmla="*/ 415 w 831"/>
                <a:gd name="T7" fmla="*/ 94 h 785"/>
                <a:gd name="T8" fmla="*/ 210 w 831"/>
                <a:gd name="T9" fmla="*/ 0 h 785"/>
                <a:gd name="T10" fmla="*/ 5 w 831"/>
                <a:gd name="T11" fmla="*/ 263 h 785"/>
                <a:gd name="T12" fmla="*/ 403 w 831"/>
                <a:gd name="T13" fmla="*/ 784 h 785"/>
                <a:gd name="T14" fmla="*/ 825 w 831"/>
                <a:gd name="T15" fmla="*/ 263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85">
                  <a:moveTo>
                    <a:pt x="825" y="263"/>
                  </a:moveTo>
                  <a:lnTo>
                    <a:pt x="825" y="263"/>
                  </a:lnTo>
                  <a:cubicBezTo>
                    <a:pt x="830" y="170"/>
                    <a:pt x="766" y="0"/>
                    <a:pt x="620" y="0"/>
                  </a:cubicBezTo>
                  <a:cubicBezTo>
                    <a:pt x="538" y="0"/>
                    <a:pt x="462" y="35"/>
                    <a:pt x="415" y="94"/>
                  </a:cubicBezTo>
                  <a:cubicBezTo>
                    <a:pt x="368" y="35"/>
                    <a:pt x="292" y="0"/>
                    <a:pt x="210" y="0"/>
                  </a:cubicBezTo>
                  <a:cubicBezTo>
                    <a:pt x="64" y="0"/>
                    <a:pt x="0" y="170"/>
                    <a:pt x="5" y="263"/>
                  </a:cubicBezTo>
                  <a:cubicBezTo>
                    <a:pt x="23" y="474"/>
                    <a:pt x="403" y="784"/>
                    <a:pt x="403" y="784"/>
                  </a:cubicBezTo>
                  <a:cubicBezTo>
                    <a:pt x="403" y="784"/>
                    <a:pt x="801" y="474"/>
                    <a:pt x="825" y="263"/>
                  </a:cubicBezTo>
                </a:path>
              </a:pathLst>
            </a:custGeom>
            <a:solidFill>
              <a:schemeClr val="accent5"/>
            </a:solidFill>
            <a:ln>
              <a:noFill/>
            </a:ln>
            <a:effectLst/>
          </p:spPr>
          <p:txBody>
            <a:bodyPr wrap="none" anchor="ctr"/>
            <a:lstStyle/>
            <a:p>
              <a:endParaRPr lang="en-US" sz="1050" dirty="0">
                <a:latin typeface="Calibri Light"/>
              </a:endParaRPr>
            </a:p>
          </p:txBody>
        </p:sp>
        <p:sp>
          <p:nvSpPr>
            <p:cNvPr id="218" name="Freeform 131">
              <a:extLst>
                <a:ext uri="{FF2B5EF4-FFF2-40B4-BE49-F238E27FC236}">
                  <a16:creationId xmlns:a16="http://schemas.microsoft.com/office/drawing/2014/main" id="{CC91D63F-3180-4ADE-A192-73EB020C3EB4}"/>
                </a:ext>
              </a:extLst>
            </p:cNvPr>
            <p:cNvSpPr>
              <a:spLocks noChangeArrowheads="1"/>
            </p:cNvSpPr>
            <p:nvPr/>
          </p:nvSpPr>
          <p:spPr bwMode="auto">
            <a:xfrm flipH="1">
              <a:off x="14563176" y="8426124"/>
              <a:ext cx="194501" cy="330198"/>
            </a:xfrm>
            <a:custGeom>
              <a:avLst/>
              <a:gdLst>
                <a:gd name="T0" fmla="*/ 269 w 270"/>
                <a:gd name="T1" fmla="*/ 211 h 452"/>
                <a:gd name="T2" fmla="*/ 269 w 270"/>
                <a:gd name="T3" fmla="*/ 211 h 452"/>
                <a:gd name="T4" fmla="*/ 76 w 270"/>
                <a:gd name="T5" fmla="*/ 0 h 452"/>
                <a:gd name="T6" fmla="*/ 76 w 270"/>
                <a:gd name="T7" fmla="*/ 47 h 452"/>
                <a:gd name="T8" fmla="*/ 0 w 270"/>
                <a:gd name="T9" fmla="*/ 363 h 452"/>
                <a:gd name="T10" fmla="*/ 152 w 270"/>
                <a:gd name="T11" fmla="*/ 451 h 452"/>
                <a:gd name="T12" fmla="*/ 269 w 270"/>
                <a:gd name="T13" fmla="*/ 211 h 452"/>
              </a:gdLst>
              <a:ahLst/>
              <a:cxnLst>
                <a:cxn ang="0">
                  <a:pos x="T0" y="T1"/>
                </a:cxn>
                <a:cxn ang="0">
                  <a:pos x="T2" y="T3"/>
                </a:cxn>
                <a:cxn ang="0">
                  <a:pos x="T4" y="T5"/>
                </a:cxn>
                <a:cxn ang="0">
                  <a:pos x="T6" y="T7"/>
                </a:cxn>
                <a:cxn ang="0">
                  <a:pos x="T8" y="T9"/>
                </a:cxn>
                <a:cxn ang="0">
                  <a:pos x="T10" y="T11"/>
                </a:cxn>
                <a:cxn ang="0">
                  <a:pos x="T12" y="T13"/>
                </a:cxn>
              </a:cxnLst>
              <a:rect l="0" t="0" r="r" b="b"/>
              <a:pathLst>
                <a:path w="270" h="452">
                  <a:moveTo>
                    <a:pt x="269" y="211"/>
                  </a:moveTo>
                  <a:lnTo>
                    <a:pt x="269" y="211"/>
                  </a:lnTo>
                  <a:cubicBezTo>
                    <a:pt x="222" y="129"/>
                    <a:pt x="158" y="53"/>
                    <a:pt x="76" y="0"/>
                  </a:cubicBezTo>
                  <a:cubicBezTo>
                    <a:pt x="76" y="12"/>
                    <a:pt x="76" y="30"/>
                    <a:pt x="76" y="47"/>
                  </a:cubicBezTo>
                  <a:cubicBezTo>
                    <a:pt x="76" y="158"/>
                    <a:pt x="46" y="269"/>
                    <a:pt x="0" y="363"/>
                  </a:cubicBezTo>
                  <a:cubicBezTo>
                    <a:pt x="58" y="381"/>
                    <a:pt x="111" y="410"/>
                    <a:pt x="152" y="451"/>
                  </a:cubicBezTo>
                  <a:cubicBezTo>
                    <a:pt x="216" y="392"/>
                    <a:pt x="263" y="304"/>
                    <a:pt x="269" y="211"/>
                  </a:cubicBezTo>
                </a:path>
              </a:pathLst>
            </a:custGeom>
            <a:solidFill>
              <a:srgbClr val="26BBED"/>
            </a:solid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19" name="Freeform 137">
              <a:extLst>
                <a:ext uri="{FF2B5EF4-FFF2-40B4-BE49-F238E27FC236}">
                  <a16:creationId xmlns:a16="http://schemas.microsoft.com/office/drawing/2014/main" id="{C04A08D4-7A39-4134-8868-495593A4384A}"/>
                </a:ext>
              </a:extLst>
            </p:cNvPr>
            <p:cNvSpPr>
              <a:spLocks noChangeArrowheads="1"/>
            </p:cNvSpPr>
            <p:nvPr/>
          </p:nvSpPr>
          <p:spPr bwMode="auto">
            <a:xfrm flipH="1">
              <a:off x="18031773" y="4868392"/>
              <a:ext cx="346859" cy="663635"/>
            </a:xfrm>
            <a:custGeom>
              <a:avLst/>
              <a:gdLst>
                <a:gd name="T0" fmla="*/ 368 w 475"/>
                <a:gd name="T1" fmla="*/ 105 h 908"/>
                <a:gd name="T2" fmla="*/ 146 w 475"/>
                <a:gd name="T3" fmla="*/ 35 h 908"/>
                <a:gd name="T4" fmla="*/ 76 w 475"/>
                <a:gd name="T5" fmla="*/ 35 h 908"/>
                <a:gd name="T6" fmla="*/ 0 w 475"/>
                <a:gd name="T7" fmla="*/ 210 h 908"/>
                <a:gd name="T8" fmla="*/ 105 w 475"/>
                <a:gd name="T9" fmla="*/ 907 h 908"/>
                <a:gd name="T10" fmla="*/ 474 w 475"/>
                <a:gd name="T11" fmla="*/ 801 h 908"/>
                <a:gd name="T12" fmla="*/ 368 w 475"/>
                <a:gd name="T13" fmla="*/ 105 h 908"/>
                <a:gd name="T14" fmla="*/ 117 w 475"/>
                <a:gd name="T15" fmla="*/ 860 h 908"/>
                <a:gd name="T16" fmla="*/ 117 w 475"/>
                <a:gd name="T17" fmla="*/ 772 h 908"/>
                <a:gd name="T18" fmla="*/ 117 w 475"/>
                <a:gd name="T19" fmla="*/ 860 h 908"/>
                <a:gd name="T20" fmla="*/ 117 w 475"/>
                <a:gd name="T21" fmla="*/ 743 h 908"/>
                <a:gd name="T22" fmla="*/ 117 w 475"/>
                <a:gd name="T23" fmla="*/ 655 h 908"/>
                <a:gd name="T24" fmla="*/ 117 w 475"/>
                <a:gd name="T25" fmla="*/ 743 h 908"/>
                <a:gd name="T26" fmla="*/ 117 w 475"/>
                <a:gd name="T27" fmla="*/ 632 h 908"/>
                <a:gd name="T28" fmla="*/ 117 w 475"/>
                <a:gd name="T29" fmla="*/ 538 h 908"/>
                <a:gd name="T30" fmla="*/ 117 w 475"/>
                <a:gd name="T31" fmla="*/ 632 h 908"/>
                <a:gd name="T32" fmla="*/ 240 w 475"/>
                <a:gd name="T33" fmla="*/ 860 h 908"/>
                <a:gd name="T34" fmla="*/ 240 w 475"/>
                <a:gd name="T35" fmla="*/ 772 h 908"/>
                <a:gd name="T36" fmla="*/ 240 w 475"/>
                <a:gd name="T37" fmla="*/ 860 h 908"/>
                <a:gd name="T38" fmla="*/ 240 w 475"/>
                <a:gd name="T39" fmla="*/ 743 h 908"/>
                <a:gd name="T40" fmla="*/ 240 w 475"/>
                <a:gd name="T41" fmla="*/ 655 h 908"/>
                <a:gd name="T42" fmla="*/ 240 w 475"/>
                <a:gd name="T43" fmla="*/ 743 h 908"/>
                <a:gd name="T44" fmla="*/ 240 w 475"/>
                <a:gd name="T45" fmla="*/ 632 h 908"/>
                <a:gd name="T46" fmla="*/ 240 w 475"/>
                <a:gd name="T47" fmla="*/ 538 h 908"/>
                <a:gd name="T48" fmla="*/ 240 w 475"/>
                <a:gd name="T49" fmla="*/ 632 h 908"/>
                <a:gd name="T50" fmla="*/ 357 w 475"/>
                <a:gd name="T51" fmla="*/ 860 h 908"/>
                <a:gd name="T52" fmla="*/ 357 w 475"/>
                <a:gd name="T53" fmla="*/ 772 h 908"/>
                <a:gd name="T54" fmla="*/ 357 w 475"/>
                <a:gd name="T55" fmla="*/ 860 h 908"/>
                <a:gd name="T56" fmla="*/ 357 w 475"/>
                <a:gd name="T57" fmla="*/ 743 h 908"/>
                <a:gd name="T58" fmla="*/ 357 w 475"/>
                <a:gd name="T59" fmla="*/ 655 h 908"/>
                <a:gd name="T60" fmla="*/ 357 w 475"/>
                <a:gd name="T61" fmla="*/ 743 h 908"/>
                <a:gd name="T62" fmla="*/ 357 w 475"/>
                <a:gd name="T63" fmla="*/ 632 h 908"/>
                <a:gd name="T64" fmla="*/ 357 w 475"/>
                <a:gd name="T65" fmla="*/ 538 h 908"/>
                <a:gd name="T66" fmla="*/ 357 w 475"/>
                <a:gd name="T67" fmla="*/ 632 h 908"/>
                <a:gd name="T68" fmla="*/ 409 w 475"/>
                <a:gd name="T69" fmla="*/ 444 h 908"/>
                <a:gd name="T70" fmla="*/ 129 w 475"/>
                <a:gd name="T71" fmla="*/ 503 h 908"/>
                <a:gd name="T72" fmla="*/ 64 w 475"/>
                <a:gd name="T73" fmla="*/ 240 h 908"/>
                <a:gd name="T74" fmla="*/ 345 w 475"/>
                <a:gd name="T75" fmla="*/ 181 h 908"/>
                <a:gd name="T76" fmla="*/ 409 w 475"/>
                <a:gd name="T77" fmla="*/ 44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5" h="908">
                  <a:moveTo>
                    <a:pt x="368" y="105"/>
                  </a:moveTo>
                  <a:lnTo>
                    <a:pt x="368" y="105"/>
                  </a:lnTo>
                  <a:cubicBezTo>
                    <a:pt x="146" y="105"/>
                    <a:pt x="146" y="105"/>
                    <a:pt x="146" y="105"/>
                  </a:cubicBezTo>
                  <a:cubicBezTo>
                    <a:pt x="146" y="35"/>
                    <a:pt x="146" y="35"/>
                    <a:pt x="146" y="35"/>
                  </a:cubicBezTo>
                  <a:cubicBezTo>
                    <a:pt x="146" y="17"/>
                    <a:pt x="129" y="0"/>
                    <a:pt x="111" y="0"/>
                  </a:cubicBezTo>
                  <a:cubicBezTo>
                    <a:pt x="94" y="0"/>
                    <a:pt x="76" y="17"/>
                    <a:pt x="76" y="35"/>
                  </a:cubicBezTo>
                  <a:cubicBezTo>
                    <a:pt x="76" y="111"/>
                    <a:pt x="76" y="111"/>
                    <a:pt x="76" y="111"/>
                  </a:cubicBezTo>
                  <a:cubicBezTo>
                    <a:pt x="29" y="123"/>
                    <a:pt x="0" y="164"/>
                    <a:pt x="0" y="210"/>
                  </a:cubicBezTo>
                  <a:cubicBezTo>
                    <a:pt x="0" y="801"/>
                    <a:pt x="0" y="801"/>
                    <a:pt x="0" y="801"/>
                  </a:cubicBezTo>
                  <a:cubicBezTo>
                    <a:pt x="0" y="860"/>
                    <a:pt x="47" y="907"/>
                    <a:pt x="105" y="907"/>
                  </a:cubicBezTo>
                  <a:cubicBezTo>
                    <a:pt x="368" y="907"/>
                    <a:pt x="368" y="907"/>
                    <a:pt x="368" y="907"/>
                  </a:cubicBezTo>
                  <a:cubicBezTo>
                    <a:pt x="427" y="907"/>
                    <a:pt x="474" y="860"/>
                    <a:pt x="474" y="801"/>
                  </a:cubicBezTo>
                  <a:cubicBezTo>
                    <a:pt x="474" y="210"/>
                    <a:pt x="474" y="210"/>
                    <a:pt x="474" y="210"/>
                  </a:cubicBezTo>
                  <a:cubicBezTo>
                    <a:pt x="474" y="152"/>
                    <a:pt x="427" y="105"/>
                    <a:pt x="368" y="105"/>
                  </a:cubicBezTo>
                  <a:close/>
                  <a:moveTo>
                    <a:pt x="117" y="860"/>
                  </a:moveTo>
                  <a:lnTo>
                    <a:pt x="117" y="860"/>
                  </a:lnTo>
                  <a:cubicBezTo>
                    <a:pt x="94" y="860"/>
                    <a:pt x="76" y="836"/>
                    <a:pt x="76" y="813"/>
                  </a:cubicBezTo>
                  <a:cubicBezTo>
                    <a:pt x="76" y="790"/>
                    <a:pt x="94" y="772"/>
                    <a:pt x="117" y="772"/>
                  </a:cubicBezTo>
                  <a:cubicBezTo>
                    <a:pt x="140" y="772"/>
                    <a:pt x="164" y="790"/>
                    <a:pt x="164" y="813"/>
                  </a:cubicBezTo>
                  <a:cubicBezTo>
                    <a:pt x="164" y="836"/>
                    <a:pt x="140" y="860"/>
                    <a:pt x="117" y="860"/>
                  </a:cubicBezTo>
                  <a:close/>
                  <a:moveTo>
                    <a:pt x="117" y="743"/>
                  </a:moveTo>
                  <a:lnTo>
                    <a:pt x="117" y="743"/>
                  </a:lnTo>
                  <a:cubicBezTo>
                    <a:pt x="94" y="743"/>
                    <a:pt x="76" y="725"/>
                    <a:pt x="76" y="702"/>
                  </a:cubicBezTo>
                  <a:cubicBezTo>
                    <a:pt x="76" y="673"/>
                    <a:pt x="94" y="655"/>
                    <a:pt x="117" y="655"/>
                  </a:cubicBezTo>
                  <a:cubicBezTo>
                    <a:pt x="140" y="655"/>
                    <a:pt x="164" y="673"/>
                    <a:pt x="164" y="702"/>
                  </a:cubicBezTo>
                  <a:cubicBezTo>
                    <a:pt x="164" y="725"/>
                    <a:pt x="140" y="743"/>
                    <a:pt x="117" y="743"/>
                  </a:cubicBezTo>
                  <a:close/>
                  <a:moveTo>
                    <a:pt x="117" y="632"/>
                  </a:moveTo>
                  <a:lnTo>
                    <a:pt x="117" y="632"/>
                  </a:lnTo>
                  <a:cubicBezTo>
                    <a:pt x="94" y="632"/>
                    <a:pt x="76" y="608"/>
                    <a:pt x="76" y="585"/>
                  </a:cubicBezTo>
                  <a:cubicBezTo>
                    <a:pt x="76" y="561"/>
                    <a:pt x="94" y="538"/>
                    <a:pt x="117" y="538"/>
                  </a:cubicBezTo>
                  <a:cubicBezTo>
                    <a:pt x="140" y="538"/>
                    <a:pt x="164" y="561"/>
                    <a:pt x="164" y="585"/>
                  </a:cubicBezTo>
                  <a:cubicBezTo>
                    <a:pt x="164" y="608"/>
                    <a:pt x="140" y="632"/>
                    <a:pt x="117" y="632"/>
                  </a:cubicBezTo>
                  <a:close/>
                  <a:moveTo>
                    <a:pt x="240" y="860"/>
                  </a:moveTo>
                  <a:lnTo>
                    <a:pt x="240" y="860"/>
                  </a:lnTo>
                  <a:cubicBezTo>
                    <a:pt x="211" y="860"/>
                    <a:pt x="193" y="836"/>
                    <a:pt x="193" y="813"/>
                  </a:cubicBezTo>
                  <a:cubicBezTo>
                    <a:pt x="193" y="790"/>
                    <a:pt x="211" y="772"/>
                    <a:pt x="240" y="772"/>
                  </a:cubicBezTo>
                  <a:cubicBezTo>
                    <a:pt x="263" y="772"/>
                    <a:pt x="281" y="790"/>
                    <a:pt x="281" y="813"/>
                  </a:cubicBezTo>
                  <a:cubicBezTo>
                    <a:pt x="281" y="836"/>
                    <a:pt x="263" y="860"/>
                    <a:pt x="240" y="860"/>
                  </a:cubicBezTo>
                  <a:close/>
                  <a:moveTo>
                    <a:pt x="240" y="743"/>
                  </a:moveTo>
                  <a:lnTo>
                    <a:pt x="240" y="743"/>
                  </a:lnTo>
                  <a:cubicBezTo>
                    <a:pt x="211" y="743"/>
                    <a:pt x="193" y="725"/>
                    <a:pt x="193" y="702"/>
                  </a:cubicBezTo>
                  <a:cubicBezTo>
                    <a:pt x="193" y="673"/>
                    <a:pt x="211" y="655"/>
                    <a:pt x="240" y="655"/>
                  </a:cubicBezTo>
                  <a:cubicBezTo>
                    <a:pt x="263" y="655"/>
                    <a:pt x="281" y="673"/>
                    <a:pt x="281" y="702"/>
                  </a:cubicBezTo>
                  <a:cubicBezTo>
                    <a:pt x="281" y="725"/>
                    <a:pt x="263" y="743"/>
                    <a:pt x="240" y="743"/>
                  </a:cubicBezTo>
                  <a:close/>
                  <a:moveTo>
                    <a:pt x="240" y="632"/>
                  </a:moveTo>
                  <a:lnTo>
                    <a:pt x="240" y="632"/>
                  </a:lnTo>
                  <a:cubicBezTo>
                    <a:pt x="211" y="632"/>
                    <a:pt x="193" y="608"/>
                    <a:pt x="193" y="585"/>
                  </a:cubicBezTo>
                  <a:cubicBezTo>
                    <a:pt x="193" y="561"/>
                    <a:pt x="211" y="538"/>
                    <a:pt x="240" y="538"/>
                  </a:cubicBezTo>
                  <a:cubicBezTo>
                    <a:pt x="263" y="538"/>
                    <a:pt x="281" y="561"/>
                    <a:pt x="281" y="585"/>
                  </a:cubicBezTo>
                  <a:cubicBezTo>
                    <a:pt x="281" y="608"/>
                    <a:pt x="263" y="632"/>
                    <a:pt x="240" y="632"/>
                  </a:cubicBezTo>
                  <a:close/>
                  <a:moveTo>
                    <a:pt x="357" y="860"/>
                  </a:moveTo>
                  <a:lnTo>
                    <a:pt x="357" y="860"/>
                  </a:lnTo>
                  <a:cubicBezTo>
                    <a:pt x="333" y="860"/>
                    <a:pt x="310" y="836"/>
                    <a:pt x="310" y="813"/>
                  </a:cubicBezTo>
                  <a:cubicBezTo>
                    <a:pt x="310" y="790"/>
                    <a:pt x="333" y="772"/>
                    <a:pt x="357" y="772"/>
                  </a:cubicBezTo>
                  <a:cubicBezTo>
                    <a:pt x="380" y="772"/>
                    <a:pt x="404" y="790"/>
                    <a:pt x="404" y="813"/>
                  </a:cubicBezTo>
                  <a:cubicBezTo>
                    <a:pt x="404" y="836"/>
                    <a:pt x="380" y="860"/>
                    <a:pt x="357" y="860"/>
                  </a:cubicBezTo>
                  <a:close/>
                  <a:moveTo>
                    <a:pt x="357" y="743"/>
                  </a:moveTo>
                  <a:lnTo>
                    <a:pt x="357" y="743"/>
                  </a:lnTo>
                  <a:cubicBezTo>
                    <a:pt x="333" y="743"/>
                    <a:pt x="310" y="725"/>
                    <a:pt x="310" y="702"/>
                  </a:cubicBezTo>
                  <a:cubicBezTo>
                    <a:pt x="310" y="673"/>
                    <a:pt x="333" y="655"/>
                    <a:pt x="357" y="655"/>
                  </a:cubicBezTo>
                  <a:cubicBezTo>
                    <a:pt x="380" y="655"/>
                    <a:pt x="404" y="673"/>
                    <a:pt x="404" y="702"/>
                  </a:cubicBezTo>
                  <a:cubicBezTo>
                    <a:pt x="404" y="725"/>
                    <a:pt x="380" y="743"/>
                    <a:pt x="357" y="743"/>
                  </a:cubicBezTo>
                  <a:close/>
                  <a:moveTo>
                    <a:pt x="357" y="632"/>
                  </a:moveTo>
                  <a:lnTo>
                    <a:pt x="357" y="632"/>
                  </a:lnTo>
                  <a:cubicBezTo>
                    <a:pt x="333" y="632"/>
                    <a:pt x="310" y="608"/>
                    <a:pt x="310" y="585"/>
                  </a:cubicBezTo>
                  <a:cubicBezTo>
                    <a:pt x="310" y="561"/>
                    <a:pt x="333" y="538"/>
                    <a:pt x="357" y="538"/>
                  </a:cubicBezTo>
                  <a:cubicBezTo>
                    <a:pt x="380" y="538"/>
                    <a:pt x="404" y="561"/>
                    <a:pt x="404" y="585"/>
                  </a:cubicBezTo>
                  <a:cubicBezTo>
                    <a:pt x="404" y="608"/>
                    <a:pt x="380" y="632"/>
                    <a:pt x="357" y="632"/>
                  </a:cubicBezTo>
                  <a:close/>
                  <a:moveTo>
                    <a:pt x="409" y="444"/>
                  </a:moveTo>
                  <a:lnTo>
                    <a:pt x="409" y="444"/>
                  </a:lnTo>
                  <a:cubicBezTo>
                    <a:pt x="409" y="480"/>
                    <a:pt x="380" y="503"/>
                    <a:pt x="345" y="503"/>
                  </a:cubicBezTo>
                  <a:cubicBezTo>
                    <a:pt x="129" y="503"/>
                    <a:pt x="129" y="503"/>
                    <a:pt x="129" y="503"/>
                  </a:cubicBezTo>
                  <a:cubicBezTo>
                    <a:pt x="94" y="503"/>
                    <a:pt x="64" y="480"/>
                    <a:pt x="64" y="444"/>
                  </a:cubicBezTo>
                  <a:cubicBezTo>
                    <a:pt x="64" y="240"/>
                    <a:pt x="64" y="240"/>
                    <a:pt x="64" y="240"/>
                  </a:cubicBezTo>
                  <a:cubicBezTo>
                    <a:pt x="64" y="205"/>
                    <a:pt x="94" y="181"/>
                    <a:pt x="129" y="181"/>
                  </a:cubicBezTo>
                  <a:cubicBezTo>
                    <a:pt x="345" y="181"/>
                    <a:pt x="345" y="181"/>
                    <a:pt x="345" y="181"/>
                  </a:cubicBezTo>
                  <a:cubicBezTo>
                    <a:pt x="380" y="181"/>
                    <a:pt x="409" y="205"/>
                    <a:pt x="409" y="240"/>
                  </a:cubicBezTo>
                  <a:lnTo>
                    <a:pt x="409" y="444"/>
                  </a:lnTo>
                  <a:close/>
                </a:path>
              </a:pathLst>
            </a:custGeom>
            <a:solidFill>
              <a:schemeClr val="accent3"/>
            </a:solidFill>
            <a:ln>
              <a:noFill/>
            </a:ln>
            <a:effectLst/>
          </p:spPr>
          <p:txBody>
            <a:bodyPr wrap="none" anchor="ctr"/>
            <a:lstStyle/>
            <a:p>
              <a:endParaRPr lang="en-US" sz="1050" dirty="0">
                <a:latin typeface="Calibri Light"/>
              </a:endParaRPr>
            </a:p>
          </p:txBody>
        </p:sp>
        <p:grpSp>
          <p:nvGrpSpPr>
            <p:cNvPr id="220" name="Group 219">
              <a:extLst>
                <a:ext uri="{FF2B5EF4-FFF2-40B4-BE49-F238E27FC236}">
                  <a16:creationId xmlns:a16="http://schemas.microsoft.com/office/drawing/2014/main" id="{EDAA93F8-3515-4ACA-8611-DCA10E00DDB0}"/>
                </a:ext>
              </a:extLst>
            </p:cNvPr>
            <p:cNvGrpSpPr/>
            <p:nvPr/>
          </p:nvGrpSpPr>
          <p:grpSpPr>
            <a:xfrm flipH="1">
              <a:off x="16738341" y="6396370"/>
              <a:ext cx="363068" cy="194235"/>
              <a:chOff x="7833782" y="6245723"/>
              <a:chExt cx="304164" cy="162837"/>
            </a:xfrm>
            <a:solidFill>
              <a:schemeClr val="accent1"/>
            </a:solidFill>
          </p:grpSpPr>
          <p:sp>
            <p:nvSpPr>
              <p:cNvPr id="328" name="Freeform 19">
                <a:extLst>
                  <a:ext uri="{FF2B5EF4-FFF2-40B4-BE49-F238E27FC236}">
                    <a16:creationId xmlns:a16="http://schemas.microsoft.com/office/drawing/2014/main" id="{653F5682-406D-4C52-95CE-10B82E10166A}"/>
                  </a:ext>
                </a:extLst>
              </p:cNvPr>
              <p:cNvSpPr>
                <a:spLocks noChangeArrowheads="1"/>
              </p:cNvSpPr>
              <p:nvPr/>
            </p:nvSpPr>
            <p:spPr bwMode="auto">
              <a:xfrm>
                <a:off x="7833782" y="6245723"/>
                <a:ext cx="304164" cy="162837"/>
              </a:xfrm>
              <a:custGeom>
                <a:avLst/>
                <a:gdLst>
                  <a:gd name="T0" fmla="*/ 497 w 498"/>
                  <a:gd name="T1" fmla="*/ 0 h 270"/>
                  <a:gd name="T2" fmla="*/ 41 w 498"/>
                  <a:gd name="T3" fmla="*/ 0 h 270"/>
                  <a:gd name="T4" fmla="*/ 41 w 498"/>
                  <a:gd name="T5" fmla="*/ 52 h 270"/>
                  <a:gd name="T6" fmla="*/ 0 w 498"/>
                  <a:gd name="T7" fmla="*/ 52 h 270"/>
                  <a:gd name="T8" fmla="*/ 0 w 498"/>
                  <a:gd name="T9" fmla="*/ 216 h 270"/>
                  <a:gd name="T10" fmla="*/ 41 w 498"/>
                  <a:gd name="T11" fmla="*/ 216 h 270"/>
                  <a:gd name="T12" fmla="*/ 41 w 498"/>
                  <a:gd name="T13" fmla="*/ 269 h 270"/>
                  <a:gd name="T14" fmla="*/ 491 w 498"/>
                  <a:gd name="T15" fmla="*/ 269 h 270"/>
                  <a:gd name="T16" fmla="*/ 491 w 498"/>
                  <a:gd name="T17" fmla="*/ 269 h 270"/>
                  <a:gd name="T18" fmla="*/ 497 w 498"/>
                  <a:gd name="T19" fmla="*/ 269 h 270"/>
                  <a:gd name="T20" fmla="*/ 497 w 498"/>
                  <a:gd name="T21" fmla="*/ 0 h 270"/>
                  <a:gd name="T22" fmla="*/ 76 w 498"/>
                  <a:gd name="T23" fmla="*/ 41 h 270"/>
                  <a:gd name="T24" fmla="*/ 456 w 498"/>
                  <a:gd name="T25" fmla="*/ 41 h 270"/>
                  <a:gd name="T26" fmla="*/ 456 w 498"/>
                  <a:gd name="T27" fmla="*/ 228 h 270"/>
                  <a:gd name="T28" fmla="*/ 76 w 498"/>
                  <a:gd name="T29" fmla="*/ 228 h 270"/>
                  <a:gd name="T30" fmla="*/ 76 w 498"/>
                  <a:gd name="T31" fmla="*/ 4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70">
                    <a:moveTo>
                      <a:pt x="497" y="0"/>
                    </a:moveTo>
                    <a:lnTo>
                      <a:pt x="41" y="0"/>
                    </a:lnTo>
                    <a:lnTo>
                      <a:pt x="41" y="52"/>
                    </a:lnTo>
                    <a:lnTo>
                      <a:pt x="0" y="52"/>
                    </a:lnTo>
                    <a:lnTo>
                      <a:pt x="0" y="216"/>
                    </a:lnTo>
                    <a:lnTo>
                      <a:pt x="41" y="216"/>
                    </a:lnTo>
                    <a:lnTo>
                      <a:pt x="41" y="269"/>
                    </a:lnTo>
                    <a:lnTo>
                      <a:pt x="491" y="269"/>
                    </a:lnTo>
                    <a:lnTo>
                      <a:pt x="491" y="269"/>
                    </a:lnTo>
                    <a:lnTo>
                      <a:pt x="497" y="269"/>
                    </a:lnTo>
                    <a:lnTo>
                      <a:pt x="497" y="0"/>
                    </a:lnTo>
                    <a:close/>
                    <a:moveTo>
                      <a:pt x="76" y="41"/>
                    </a:moveTo>
                    <a:lnTo>
                      <a:pt x="456" y="41"/>
                    </a:lnTo>
                    <a:lnTo>
                      <a:pt x="456" y="228"/>
                    </a:lnTo>
                    <a:lnTo>
                      <a:pt x="76" y="228"/>
                    </a:lnTo>
                    <a:lnTo>
                      <a:pt x="76" y="4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9" name="Freeform 20">
                <a:extLst>
                  <a:ext uri="{FF2B5EF4-FFF2-40B4-BE49-F238E27FC236}">
                    <a16:creationId xmlns:a16="http://schemas.microsoft.com/office/drawing/2014/main" id="{569CBE59-803A-4630-81D9-C47DA19896CA}"/>
                  </a:ext>
                </a:extLst>
              </p:cNvPr>
              <p:cNvSpPr>
                <a:spLocks noChangeArrowheads="1"/>
              </p:cNvSpPr>
              <p:nvPr/>
            </p:nvSpPr>
            <p:spPr bwMode="auto">
              <a:xfrm>
                <a:off x="8007589"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0" name="Freeform 21">
                <a:extLst>
                  <a:ext uri="{FF2B5EF4-FFF2-40B4-BE49-F238E27FC236}">
                    <a16:creationId xmlns:a16="http://schemas.microsoft.com/office/drawing/2014/main" id="{F12B4D37-B838-4EA8-85AD-3AE5F0F304F7}"/>
                  </a:ext>
                </a:extLst>
              </p:cNvPr>
              <p:cNvSpPr>
                <a:spLocks noChangeArrowheads="1"/>
              </p:cNvSpPr>
              <p:nvPr/>
            </p:nvSpPr>
            <p:spPr bwMode="auto">
              <a:xfrm>
                <a:off x="7953275"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1" name="Freeform 22">
                <a:extLst>
                  <a:ext uri="{FF2B5EF4-FFF2-40B4-BE49-F238E27FC236}">
                    <a16:creationId xmlns:a16="http://schemas.microsoft.com/office/drawing/2014/main" id="{FFFCFB0D-FAF6-4735-9BD7-A823BACACD57}"/>
                  </a:ext>
                </a:extLst>
              </p:cNvPr>
              <p:cNvSpPr>
                <a:spLocks noChangeArrowheads="1"/>
              </p:cNvSpPr>
              <p:nvPr/>
            </p:nvSpPr>
            <p:spPr bwMode="auto">
              <a:xfrm>
                <a:off x="7898960" y="6281006"/>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2" name="Freeform 23">
                <a:extLst>
                  <a:ext uri="{FF2B5EF4-FFF2-40B4-BE49-F238E27FC236}">
                    <a16:creationId xmlns:a16="http://schemas.microsoft.com/office/drawing/2014/main" id="{05F91E00-1924-412C-B9A1-131F5F58D13D}"/>
                  </a:ext>
                </a:extLst>
              </p:cNvPr>
              <p:cNvSpPr>
                <a:spLocks noChangeArrowheads="1"/>
              </p:cNvSpPr>
              <p:nvPr/>
            </p:nvSpPr>
            <p:spPr bwMode="auto">
              <a:xfrm>
                <a:off x="8059188" y="6281006"/>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3" name="Freeform 138">
                <a:extLst>
                  <a:ext uri="{FF2B5EF4-FFF2-40B4-BE49-F238E27FC236}">
                    <a16:creationId xmlns:a16="http://schemas.microsoft.com/office/drawing/2014/main" id="{3EACA1B2-4821-417A-A5E3-B8B36500E1B2}"/>
                  </a:ext>
                </a:extLst>
              </p:cNvPr>
              <p:cNvSpPr>
                <a:spLocks noChangeArrowheads="1"/>
              </p:cNvSpPr>
              <p:nvPr/>
            </p:nvSpPr>
            <p:spPr bwMode="auto">
              <a:xfrm>
                <a:off x="7833782" y="6245723"/>
                <a:ext cx="304164" cy="162837"/>
              </a:xfrm>
              <a:custGeom>
                <a:avLst/>
                <a:gdLst>
                  <a:gd name="T0" fmla="*/ 497 w 498"/>
                  <a:gd name="T1" fmla="*/ 0 h 270"/>
                  <a:gd name="T2" fmla="*/ 41 w 498"/>
                  <a:gd name="T3" fmla="*/ 0 h 270"/>
                  <a:gd name="T4" fmla="*/ 41 w 498"/>
                  <a:gd name="T5" fmla="*/ 52 h 270"/>
                  <a:gd name="T6" fmla="*/ 0 w 498"/>
                  <a:gd name="T7" fmla="*/ 52 h 270"/>
                  <a:gd name="T8" fmla="*/ 0 w 498"/>
                  <a:gd name="T9" fmla="*/ 216 h 270"/>
                  <a:gd name="T10" fmla="*/ 41 w 498"/>
                  <a:gd name="T11" fmla="*/ 216 h 270"/>
                  <a:gd name="T12" fmla="*/ 41 w 498"/>
                  <a:gd name="T13" fmla="*/ 269 h 270"/>
                  <a:gd name="T14" fmla="*/ 491 w 498"/>
                  <a:gd name="T15" fmla="*/ 269 h 270"/>
                  <a:gd name="T16" fmla="*/ 491 w 498"/>
                  <a:gd name="T17" fmla="*/ 269 h 270"/>
                  <a:gd name="T18" fmla="*/ 497 w 498"/>
                  <a:gd name="T19" fmla="*/ 269 h 270"/>
                  <a:gd name="T20" fmla="*/ 497 w 498"/>
                  <a:gd name="T21" fmla="*/ 0 h 270"/>
                  <a:gd name="T22" fmla="*/ 76 w 498"/>
                  <a:gd name="T23" fmla="*/ 41 h 270"/>
                  <a:gd name="T24" fmla="*/ 456 w 498"/>
                  <a:gd name="T25" fmla="*/ 41 h 270"/>
                  <a:gd name="T26" fmla="*/ 456 w 498"/>
                  <a:gd name="T27" fmla="*/ 228 h 270"/>
                  <a:gd name="T28" fmla="*/ 76 w 498"/>
                  <a:gd name="T29" fmla="*/ 228 h 270"/>
                  <a:gd name="T30" fmla="*/ 76 w 498"/>
                  <a:gd name="T31" fmla="*/ 4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70">
                    <a:moveTo>
                      <a:pt x="497" y="0"/>
                    </a:moveTo>
                    <a:lnTo>
                      <a:pt x="41" y="0"/>
                    </a:lnTo>
                    <a:lnTo>
                      <a:pt x="41" y="52"/>
                    </a:lnTo>
                    <a:lnTo>
                      <a:pt x="0" y="52"/>
                    </a:lnTo>
                    <a:lnTo>
                      <a:pt x="0" y="216"/>
                    </a:lnTo>
                    <a:lnTo>
                      <a:pt x="41" y="216"/>
                    </a:lnTo>
                    <a:lnTo>
                      <a:pt x="41" y="269"/>
                    </a:lnTo>
                    <a:lnTo>
                      <a:pt x="491" y="269"/>
                    </a:lnTo>
                    <a:lnTo>
                      <a:pt x="491" y="269"/>
                    </a:lnTo>
                    <a:lnTo>
                      <a:pt x="497" y="269"/>
                    </a:lnTo>
                    <a:lnTo>
                      <a:pt x="497" y="0"/>
                    </a:lnTo>
                    <a:close/>
                    <a:moveTo>
                      <a:pt x="76" y="41"/>
                    </a:moveTo>
                    <a:lnTo>
                      <a:pt x="456" y="41"/>
                    </a:lnTo>
                    <a:lnTo>
                      <a:pt x="456" y="228"/>
                    </a:lnTo>
                    <a:lnTo>
                      <a:pt x="76" y="228"/>
                    </a:lnTo>
                    <a:lnTo>
                      <a:pt x="76" y="41"/>
                    </a:lnTo>
                    <a:close/>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4" name="Freeform 139">
                <a:extLst>
                  <a:ext uri="{FF2B5EF4-FFF2-40B4-BE49-F238E27FC236}">
                    <a16:creationId xmlns:a16="http://schemas.microsoft.com/office/drawing/2014/main" id="{7DFBDF29-0593-4B67-91DB-FB36F12EAB33}"/>
                  </a:ext>
                </a:extLst>
              </p:cNvPr>
              <p:cNvSpPr>
                <a:spLocks noChangeArrowheads="1"/>
              </p:cNvSpPr>
              <p:nvPr/>
            </p:nvSpPr>
            <p:spPr bwMode="auto">
              <a:xfrm>
                <a:off x="8007589"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5" name="Freeform 140">
                <a:extLst>
                  <a:ext uri="{FF2B5EF4-FFF2-40B4-BE49-F238E27FC236}">
                    <a16:creationId xmlns:a16="http://schemas.microsoft.com/office/drawing/2014/main" id="{2663540A-8E1E-46B4-9786-8FAE0003AB44}"/>
                  </a:ext>
                </a:extLst>
              </p:cNvPr>
              <p:cNvSpPr>
                <a:spLocks noChangeArrowheads="1"/>
              </p:cNvSpPr>
              <p:nvPr/>
            </p:nvSpPr>
            <p:spPr bwMode="auto">
              <a:xfrm>
                <a:off x="7953275" y="6281006"/>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6" name="Freeform 141">
                <a:extLst>
                  <a:ext uri="{FF2B5EF4-FFF2-40B4-BE49-F238E27FC236}">
                    <a16:creationId xmlns:a16="http://schemas.microsoft.com/office/drawing/2014/main" id="{608C621D-EFEE-4028-AA09-AFBAA51A3E5D}"/>
                  </a:ext>
                </a:extLst>
              </p:cNvPr>
              <p:cNvSpPr>
                <a:spLocks noChangeArrowheads="1"/>
              </p:cNvSpPr>
              <p:nvPr/>
            </p:nvSpPr>
            <p:spPr bwMode="auto">
              <a:xfrm>
                <a:off x="7898960" y="6281006"/>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37" name="Freeform 142">
                <a:extLst>
                  <a:ext uri="{FF2B5EF4-FFF2-40B4-BE49-F238E27FC236}">
                    <a16:creationId xmlns:a16="http://schemas.microsoft.com/office/drawing/2014/main" id="{CCAA57DF-351F-43A5-96C9-EAF76250EC9D}"/>
                  </a:ext>
                </a:extLst>
              </p:cNvPr>
              <p:cNvSpPr>
                <a:spLocks noChangeArrowheads="1"/>
              </p:cNvSpPr>
              <p:nvPr/>
            </p:nvSpPr>
            <p:spPr bwMode="auto">
              <a:xfrm>
                <a:off x="8059188" y="6281006"/>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grpSp>
          <p:nvGrpSpPr>
            <p:cNvPr id="221" name="Group 220">
              <a:extLst>
                <a:ext uri="{FF2B5EF4-FFF2-40B4-BE49-F238E27FC236}">
                  <a16:creationId xmlns:a16="http://schemas.microsoft.com/office/drawing/2014/main" id="{2E5CCE2B-A23B-428D-B7B6-8122B4064A0F}"/>
                </a:ext>
              </a:extLst>
            </p:cNvPr>
            <p:cNvGrpSpPr/>
            <p:nvPr/>
          </p:nvGrpSpPr>
          <p:grpSpPr>
            <a:xfrm flipH="1">
              <a:off x="15192060" y="6117969"/>
              <a:ext cx="304718" cy="566518"/>
              <a:chOff x="9178079" y="6012325"/>
              <a:chExt cx="255281" cy="474941"/>
            </a:xfrm>
            <a:solidFill>
              <a:schemeClr val="accent4"/>
            </a:solidFill>
          </p:grpSpPr>
          <p:sp>
            <p:nvSpPr>
              <p:cNvPr id="321" name="Freeform 25">
                <a:extLst>
                  <a:ext uri="{FF2B5EF4-FFF2-40B4-BE49-F238E27FC236}">
                    <a16:creationId xmlns:a16="http://schemas.microsoft.com/office/drawing/2014/main" id="{8284FE23-27C7-48D3-9B0D-EF8AF1D908E5}"/>
                  </a:ext>
                </a:extLst>
              </p:cNvPr>
              <p:cNvSpPr>
                <a:spLocks noChangeArrowheads="1"/>
              </p:cNvSpPr>
              <p:nvPr/>
            </p:nvSpPr>
            <p:spPr bwMode="auto">
              <a:xfrm>
                <a:off x="9232393" y="6281006"/>
                <a:ext cx="146650" cy="56993"/>
              </a:xfrm>
              <a:custGeom>
                <a:avLst/>
                <a:gdLst>
                  <a:gd name="T0" fmla="*/ 0 w 241"/>
                  <a:gd name="T1" fmla="*/ 94 h 95"/>
                  <a:gd name="T2" fmla="*/ 0 w 241"/>
                  <a:gd name="T3" fmla="*/ 0 h 95"/>
                  <a:gd name="T4" fmla="*/ 240 w 241"/>
                  <a:gd name="T5" fmla="*/ 0 h 95"/>
                  <a:gd name="T6" fmla="*/ 240 w 241"/>
                  <a:gd name="T7" fmla="*/ 94 h 95"/>
                  <a:gd name="T8" fmla="*/ 0 w 241"/>
                  <a:gd name="T9" fmla="*/ 94 h 95"/>
                </a:gdLst>
                <a:ahLst/>
                <a:cxnLst>
                  <a:cxn ang="0">
                    <a:pos x="T0" y="T1"/>
                  </a:cxn>
                  <a:cxn ang="0">
                    <a:pos x="T2" y="T3"/>
                  </a:cxn>
                  <a:cxn ang="0">
                    <a:pos x="T4" y="T5"/>
                  </a:cxn>
                  <a:cxn ang="0">
                    <a:pos x="T6" y="T7"/>
                  </a:cxn>
                  <a:cxn ang="0">
                    <a:pos x="T8" y="T9"/>
                  </a:cxn>
                </a:cxnLst>
                <a:rect l="0" t="0" r="r" b="b"/>
                <a:pathLst>
                  <a:path w="241" h="95">
                    <a:moveTo>
                      <a:pt x="0" y="94"/>
                    </a:moveTo>
                    <a:lnTo>
                      <a:pt x="0" y="0"/>
                    </a:lnTo>
                    <a:lnTo>
                      <a:pt x="240" y="0"/>
                    </a:lnTo>
                    <a:lnTo>
                      <a:pt x="240" y="94"/>
                    </a:lnTo>
                    <a:lnTo>
                      <a:pt x="0" y="9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2" name="Freeform 26">
                <a:extLst>
                  <a:ext uri="{FF2B5EF4-FFF2-40B4-BE49-F238E27FC236}">
                    <a16:creationId xmlns:a16="http://schemas.microsoft.com/office/drawing/2014/main" id="{8E350EC1-9471-4763-865A-77274ED15157}"/>
                  </a:ext>
                </a:extLst>
              </p:cNvPr>
              <p:cNvSpPr>
                <a:spLocks noChangeArrowheads="1"/>
              </p:cNvSpPr>
              <p:nvPr/>
            </p:nvSpPr>
            <p:spPr bwMode="auto">
              <a:xfrm>
                <a:off x="9232393" y="6194159"/>
                <a:ext cx="146650" cy="59707"/>
              </a:xfrm>
              <a:custGeom>
                <a:avLst/>
                <a:gdLst>
                  <a:gd name="T0" fmla="*/ 0 w 241"/>
                  <a:gd name="T1" fmla="*/ 99 h 100"/>
                  <a:gd name="T2" fmla="*/ 0 w 241"/>
                  <a:gd name="T3" fmla="*/ 0 h 100"/>
                  <a:gd name="T4" fmla="*/ 240 w 241"/>
                  <a:gd name="T5" fmla="*/ 0 h 100"/>
                  <a:gd name="T6" fmla="*/ 240 w 241"/>
                  <a:gd name="T7" fmla="*/ 99 h 100"/>
                  <a:gd name="T8" fmla="*/ 0 w 241"/>
                  <a:gd name="T9" fmla="*/ 99 h 100"/>
                </a:gdLst>
                <a:ahLst/>
                <a:cxnLst>
                  <a:cxn ang="0">
                    <a:pos x="T0" y="T1"/>
                  </a:cxn>
                  <a:cxn ang="0">
                    <a:pos x="T2" y="T3"/>
                  </a:cxn>
                  <a:cxn ang="0">
                    <a:pos x="T4" y="T5"/>
                  </a:cxn>
                  <a:cxn ang="0">
                    <a:pos x="T6" y="T7"/>
                  </a:cxn>
                  <a:cxn ang="0">
                    <a:pos x="T8" y="T9"/>
                  </a:cxn>
                </a:cxnLst>
                <a:rect l="0" t="0" r="r" b="b"/>
                <a:pathLst>
                  <a:path w="241" h="100">
                    <a:moveTo>
                      <a:pt x="0" y="99"/>
                    </a:moveTo>
                    <a:lnTo>
                      <a:pt x="0" y="0"/>
                    </a:lnTo>
                    <a:lnTo>
                      <a:pt x="240" y="0"/>
                    </a:lnTo>
                    <a:lnTo>
                      <a:pt x="240" y="99"/>
                    </a:lnTo>
                    <a:lnTo>
                      <a:pt x="0" y="9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3" name="Freeform 27">
                <a:extLst>
                  <a:ext uri="{FF2B5EF4-FFF2-40B4-BE49-F238E27FC236}">
                    <a16:creationId xmlns:a16="http://schemas.microsoft.com/office/drawing/2014/main" id="{5F367A81-93D9-4EFC-BF97-9BD6788D8BC9}"/>
                  </a:ext>
                </a:extLst>
              </p:cNvPr>
              <p:cNvSpPr>
                <a:spLocks noChangeArrowheads="1"/>
              </p:cNvSpPr>
              <p:nvPr/>
            </p:nvSpPr>
            <p:spPr bwMode="auto">
              <a:xfrm>
                <a:off x="9232393" y="6367851"/>
                <a:ext cx="146650" cy="54279"/>
              </a:xfrm>
              <a:custGeom>
                <a:avLst/>
                <a:gdLst>
                  <a:gd name="T0" fmla="*/ 0 w 241"/>
                  <a:gd name="T1" fmla="*/ 93 h 94"/>
                  <a:gd name="T2" fmla="*/ 0 w 241"/>
                  <a:gd name="T3" fmla="*/ 0 h 94"/>
                  <a:gd name="T4" fmla="*/ 240 w 241"/>
                  <a:gd name="T5" fmla="*/ 0 h 94"/>
                  <a:gd name="T6" fmla="*/ 240 w 241"/>
                  <a:gd name="T7" fmla="*/ 93 h 94"/>
                  <a:gd name="T8" fmla="*/ 0 w 241"/>
                  <a:gd name="T9" fmla="*/ 93 h 94"/>
                </a:gdLst>
                <a:ahLst/>
                <a:cxnLst>
                  <a:cxn ang="0">
                    <a:pos x="T0" y="T1"/>
                  </a:cxn>
                  <a:cxn ang="0">
                    <a:pos x="T2" y="T3"/>
                  </a:cxn>
                  <a:cxn ang="0">
                    <a:pos x="T4" y="T5"/>
                  </a:cxn>
                  <a:cxn ang="0">
                    <a:pos x="T6" y="T7"/>
                  </a:cxn>
                  <a:cxn ang="0">
                    <a:pos x="T8" y="T9"/>
                  </a:cxn>
                </a:cxnLst>
                <a:rect l="0" t="0" r="r" b="b"/>
                <a:pathLst>
                  <a:path w="241" h="94">
                    <a:moveTo>
                      <a:pt x="0" y="93"/>
                    </a:moveTo>
                    <a:lnTo>
                      <a:pt x="0" y="0"/>
                    </a:lnTo>
                    <a:lnTo>
                      <a:pt x="240" y="0"/>
                    </a:lnTo>
                    <a:lnTo>
                      <a:pt x="240" y="93"/>
                    </a:lnTo>
                    <a:lnTo>
                      <a:pt x="0"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4" name="Freeform 143">
                <a:extLst>
                  <a:ext uri="{FF2B5EF4-FFF2-40B4-BE49-F238E27FC236}">
                    <a16:creationId xmlns:a16="http://schemas.microsoft.com/office/drawing/2014/main" id="{821D9464-D0B6-4B99-83B1-54B3E8814AE6}"/>
                  </a:ext>
                </a:extLst>
              </p:cNvPr>
              <p:cNvSpPr>
                <a:spLocks noChangeArrowheads="1"/>
              </p:cNvSpPr>
              <p:nvPr/>
            </p:nvSpPr>
            <p:spPr bwMode="auto">
              <a:xfrm>
                <a:off x="9178079" y="6012325"/>
                <a:ext cx="255281" cy="474941"/>
              </a:xfrm>
              <a:custGeom>
                <a:avLst/>
                <a:gdLst>
                  <a:gd name="T0" fmla="*/ 416 w 417"/>
                  <a:gd name="T1" fmla="*/ 773 h 774"/>
                  <a:gd name="T2" fmla="*/ 416 w 417"/>
                  <a:gd name="T3" fmla="*/ 65 h 774"/>
                  <a:gd name="T4" fmla="*/ 340 w 417"/>
                  <a:gd name="T5" fmla="*/ 65 h 774"/>
                  <a:gd name="T6" fmla="*/ 340 w 417"/>
                  <a:gd name="T7" fmla="*/ 0 h 774"/>
                  <a:gd name="T8" fmla="*/ 82 w 417"/>
                  <a:gd name="T9" fmla="*/ 0 h 774"/>
                  <a:gd name="T10" fmla="*/ 82 w 417"/>
                  <a:gd name="T11" fmla="*/ 65 h 774"/>
                  <a:gd name="T12" fmla="*/ 0 w 417"/>
                  <a:gd name="T13" fmla="*/ 65 h 774"/>
                  <a:gd name="T14" fmla="*/ 0 w 417"/>
                  <a:gd name="T15" fmla="*/ 767 h 774"/>
                  <a:gd name="T16" fmla="*/ 0 w 417"/>
                  <a:gd name="T17" fmla="*/ 767 h 774"/>
                  <a:gd name="T18" fmla="*/ 0 w 417"/>
                  <a:gd name="T19" fmla="*/ 773 h 774"/>
                  <a:gd name="T20" fmla="*/ 416 w 417"/>
                  <a:gd name="T21" fmla="*/ 773 h 774"/>
                  <a:gd name="T22" fmla="*/ 357 w 417"/>
                  <a:gd name="T23" fmla="*/ 123 h 774"/>
                  <a:gd name="T24" fmla="*/ 357 w 417"/>
                  <a:gd name="T25" fmla="*/ 714 h 774"/>
                  <a:gd name="T26" fmla="*/ 59 w 417"/>
                  <a:gd name="T27" fmla="*/ 714 h 774"/>
                  <a:gd name="T28" fmla="*/ 59 w 417"/>
                  <a:gd name="T29" fmla="*/ 123 h 774"/>
                  <a:gd name="T30" fmla="*/ 357 w 417"/>
                  <a:gd name="T31" fmla="*/ 12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774">
                    <a:moveTo>
                      <a:pt x="416" y="773"/>
                    </a:moveTo>
                    <a:lnTo>
                      <a:pt x="416" y="65"/>
                    </a:lnTo>
                    <a:lnTo>
                      <a:pt x="340" y="65"/>
                    </a:lnTo>
                    <a:lnTo>
                      <a:pt x="340" y="0"/>
                    </a:lnTo>
                    <a:lnTo>
                      <a:pt x="82" y="0"/>
                    </a:lnTo>
                    <a:lnTo>
                      <a:pt x="82" y="65"/>
                    </a:lnTo>
                    <a:lnTo>
                      <a:pt x="0" y="65"/>
                    </a:lnTo>
                    <a:lnTo>
                      <a:pt x="0" y="767"/>
                    </a:lnTo>
                    <a:lnTo>
                      <a:pt x="0" y="767"/>
                    </a:lnTo>
                    <a:lnTo>
                      <a:pt x="0" y="773"/>
                    </a:lnTo>
                    <a:lnTo>
                      <a:pt x="416" y="773"/>
                    </a:lnTo>
                    <a:close/>
                    <a:moveTo>
                      <a:pt x="357" y="123"/>
                    </a:moveTo>
                    <a:lnTo>
                      <a:pt x="357" y="714"/>
                    </a:lnTo>
                    <a:lnTo>
                      <a:pt x="59" y="714"/>
                    </a:lnTo>
                    <a:lnTo>
                      <a:pt x="59" y="123"/>
                    </a:lnTo>
                    <a:lnTo>
                      <a:pt x="357" y="123"/>
                    </a:lnTo>
                    <a:close/>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5" name="Freeform 144">
                <a:extLst>
                  <a:ext uri="{FF2B5EF4-FFF2-40B4-BE49-F238E27FC236}">
                    <a16:creationId xmlns:a16="http://schemas.microsoft.com/office/drawing/2014/main" id="{150DB871-CA1D-4A5C-A50E-D5141F3EF3F3}"/>
                  </a:ext>
                </a:extLst>
              </p:cNvPr>
              <p:cNvSpPr>
                <a:spLocks noChangeArrowheads="1"/>
              </p:cNvSpPr>
              <p:nvPr/>
            </p:nvSpPr>
            <p:spPr bwMode="auto">
              <a:xfrm>
                <a:off x="9232393" y="6281006"/>
                <a:ext cx="146650" cy="56993"/>
              </a:xfrm>
              <a:custGeom>
                <a:avLst/>
                <a:gdLst>
                  <a:gd name="T0" fmla="*/ 0 w 241"/>
                  <a:gd name="T1" fmla="*/ 94 h 95"/>
                  <a:gd name="T2" fmla="*/ 0 w 241"/>
                  <a:gd name="T3" fmla="*/ 0 h 95"/>
                  <a:gd name="T4" fmla="*/ 240 w 241"/>
                  <a:gd name="T5" fmla="*/ 0 h 95"/>
                  <a:gd name="T6" fmla="*/ 240 w 241"/>
                  <a:gd name="T7" fmla="*/ 94 h 95"/>
                  <a:gd name="T8" fmla="*/ 0 w 241"/>
                  <a:gd name="T9" fmla="*/ 94 h 95"/>
                </a:gdLst>
                <a:ahLst/>
                <a:cxnLst>
                  <a:cxn ang="0">
                    <a:pos x="T0" y="T1"/>
                  </a:cxn>
                  <a:cxn ang="0">
                    <a:pos x="T2" y="T3"/>
                  </a:cxn>
                  <a:cxn ang="0">
                    <a:pos x="T4" y="T5"/>
                  </a:cxn>
                  <a:cxn ang="0">
                    <a:pos x="T6" y="T7"/>
                  </a:cxn>
                  <a:cxn ang="0">
                    <a:pos x="T8" y="T9"/>
                  </a:cxn>
                </a:cxnLst>
                <a:rect l="0" t="0" r="r" b="b"/>
                <a:pathLst>
                  <a:path w="241" h="95">
                    <a:moveTo>
                      <a:pt x="0" y="94"/>
                    </a:moveTo>
                    <a:lnTo>
                      <a:pt x="0" y="0"/>
                    </a:lnTo>
                    <a:lnTo>
                      <a:pt x="240" y="0"/>
                    </a:lnTo>
                    <a:lnTo>
                      <a:pt x="240" y="94"/>
                    </a:lnTo>
                    <a:lnTo>
                      <a:pt x="0" y="94"/>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6" name="Freeform 145">
                <a:extLst>
                  <a:ext uri="{FF2B5EF4-FFF2-40B4-BE49-F238E27FC236}">
                    <a16:creationId xmlns:a16="http://schemas.microsoft.com/office/drawing/2014/main" id="{6A6E6C1B-836C-4B7C-BE95-06C3FCD10CC5}"/>
                  </a:ext>
                </a:extLst>
              </p:cNvPr>
              <p:cNvSpPr>
                <a:spLocks noChangeArrowheads="1"/>
              </p:cNvSpPr>
              <p:nvPr/>
            </p:nvSpPr>
            <p:spPr bwMode="auto">
              <a:xfrm>
                <a:off x="9232393" y="6194159"/>
                <a:ext cx="146650" cy="59707"/>
              </a:xfrm>
              <a:custGeom>
                <a:avLst/>
                <a:gdLst>
                  <a:gd name="T0" fmla="*/ 0 w 241"/>
                  <a:gd name="T1" fmla="*/ 99 h 100"/>
                  <a:gd name="T2" fmla="*/ 0 w 241"/>
                  <a:gd name="T3" fmla="*/ 0 h 100"/>
                  <a:gd name="T4" fmla="*/ 240 w 241"/>
                  <a:gd name="T5" fmla="*/ 0 h 100"/>
                  <a:gd name="T6" fmla="*/ 240 w 241"/>
                  <a:gd name="T7" fmla="*/ 99 h 100"/>
                  <a:gd name="T8" fmla="*/ 0 w 241"/>
                  <a:gd name="T9" fmla="*/ 99 h 100"/>
                </a:gdLst>
                <a:ahLst/>
                <a:cxnLst>
                  <a:cxn ang="0">
                    <a:pos x="T0" y="T1"/>
                  </a:cxn>
                  <a:cxn ang="0">
                    <a:pos x="T2" y="T3"/>
                  </a:cxn>
                  <a:cxn ang="0">
                    <a:pos x="T4" y="T5"/>
                  </a:cxn>
                  <a:cxn ang="0">
                    <a:pos x="T6" y="T7"/>
                  </a:cxn>
                  <a:cxn ang="0">
                    <a:pos x="T8" y="T9"/>
                  </a:cxn>
                </a:cxnLst>
                <a:rect l="0" t="0" r="r" b="b"/>
                <a:pathLst>
                  <a:path w="241" h="100">
                    <a:moveTo>
                      <a:pt x="0" y="99"/>
                    </a:moveTo>
                    <a:lnTo>
                      <a:pt x="0" y="0"/>
                    </a:lnTo>
                    <a:lnTo>
                      <a:pt x="240" y="0"/>
                    </a:lnTo>
                    <a:lnTo>
                      <a:pt x="240" y="99"/>
                    </a:lnTo>
                    <a:lnTo>
                      <a:pt x="0" y="99"/>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7" name="Freeform 146">
                <a:extLst>
                  <a:ext uri="{FF2B5EF4-FFF2-40B4-BE49-F238E27FC236}">
                    <a16:creationId xmlns:a16="http://schemas.microsoft.com/office/drawing/2014/main" id="{D7DDB50E-C828-4749-9262-2AE9FF97A84D}"/>
                  </a:ext>
                </a:extLst>
              </p:cNvPr>
              <p:cNvSpPr>
                <a:spLocks noChangeArrowheads="1"/>
              </p:cNvSpPr>
              <p:nvPr/>
            </p:nvSpPr>
            <p:spPr bwMode="auto">
              <a:xfrm>
                <a:off x="9232393" y="6367851"/>
                <a:ext cx="146650" cy="54279"/>
              </a:xfrm>
              <a:custGeom>
                <a:avLst/>
                <a:gdLst>
                  <a:gd name="T0" fmla="*/ 0 w 241"/>
                  <a:gd name="T1" fmla="*/ 93 h 94"/>
                  <a:gd name="T2" fmla="*/ 0 w 241"/>
                  <a:gd name="T3" fmla="*/ 0 h 94"/>
                  <a:gd name="T4" fmla="*/ 240 w 241"/>
                  <a:gd name="T5" fmla="*/ 0 h 94"/>
                  <a:gd name="T6" fmla="*/ 240 w 241"/>
                  <a:gd name="T7" fmla="*/ 93 h 94"/>
                  <a:gd name="T8" fmla="*/ 0 w 241"/>
                  <a:gd name="T9" fmla="*/ 93 h 94"/>
                </a:gdLst>
                <a:ahLst/>
                <a:cxnLst>
                  <a:cxn ang="0">
                    <a:pos x="T0" y="T1"/>
                  </a:cxn>
                  <a:cxn ang="0">
                    <a:pos x="T2" y="T3"/>
                  </a:cxn>
                  <a:cxn ang="0">
                    <a:pos x="T4" y="T5"/>
                  </a:cxn>
                  <a:cxn ang="0">
                    <a:pos x="T6" y="T7"/>
                  </a:cxn>
                  <a:cxn ang="0">
                    <a:pos x="T8" y="T9"/>
                  </a:cxn>
                </a:cxnLst>
                <a:rect l="0" t="0" r="r" b="b"/>
                <a:pathLst>
                  <a:path w="241" h="94">
                    <a:moveTo>
                      <a:pt x="0" y="93"/>
                    </a:moveTo>
                    <a:lnTo>
                      <a:pt x="0" y="0"/>
                    </a:lnTo>
                    <a:lnTo>
                      <a:pt x="240" y="0"/>
                    </a:lnTo>
                    <a:lnTo>
                      <a:pt x="240" y="93"/>
                    </a:lnTo>
                    <a:lnTo>
                      <a:pt x="0" y="93"/>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22" name="Freeform 148">
              <a:extLst>
                <a:ext uri="{FF2B5EF4-FFF2-40B4-BE49-F238E27FC236}">
                  <a16:creationId xmlns:a16="http://schemas.microsoft.com/office/drawing/2014/main" id="{5370B76C-C130-443F-863B-44D4DDAEDD7E}"/>
                </a:ext>
              </a:extLst>
            </p:cNvPr>
            <p:cNvSpPr>
              <a:spLocks noChangeArrowheads="1"/>
            </p:cNvSpPr>
            <p:nvPr/>
          </p:nvSpPr>
          <p:spPr bwMode="auto">
            <a:xfrm flipH="1">
              <a:off x="16054348" y="8063553"/>
              <a:ext cx="440869" cy="437028"/>
            </a:xfrm>
            <a:custGeom>
              <a:avLst/>
              <a:gdLst>
                <a:gd name="T0" fmla="*/ 544 w 603"/>
                <a:gd name="T1" fmla="*/ 64 h 598"/>
                <a:gd name="T2" fmla="*/ 544 w 603"/>
                <a:gd name="T3" fmla="*/ 64 h 598"/>
                <a:gd name="T4" fmla="*/ 398 w 603"/>
                <a:gd name="T5" fmla="*/ 0 h 598"/>
                <a:gd name="T6" fmla="*/ 251 w 603"/>
                <a:gd name="T7" fmla="*/ 64 h 598"/>
                <a:gd name="T8" fmla="*/ 251 w 603"/>
                <a:gd name="T9" fmla="*/ 64 h 598"/>
                <a:gd name="T10" fmla="*/ 187 w 603"/>
                <a:gd name="T11" fmla="*/ 211 h 598"/>
                <a:gd name="T12" fmla="*/ 216 w 603"/>
                <a:gd name="T13" fmla="*/ 316 h 598"/>
                <a:gd name="T14" fmla="*/ 170 w 603"/>
                <a:gd name="T15" fmla="*/ 322 h 598"/>
                <a:gd name="T16" fmla="*/ 82 w 603"/>
                <a:gd name="T17" fmla="*/ 415 h 598"/>
                <a:gd name="T18" fmla="*/ 17 w 603"/>
                <a:gd name="T19" fmla="*/ 480 h 598"/>
                <a:gd name="T20" fmla="*/ 17 w 603"/>
                <a:gd name="T21" fmla="*/ 532 h 598"/>
                <a:gd name="T22" fmla="*/ 64 w 603"/>
                <a:gd name="T23" fmla="*/ 579 h 598"/>
                <a:gd name="T24" fmla="*/ 117 w 603"/>
                <a:gd name="T25" fmla="*/ 579 h 598"/>
                <a:gd name="T26" fmla="*/ 269 w 603"/>
                <a:gd name="T27" fmla="*/ 421 h 598"/>
                <a:gd name="T28" fmla="*/ 281 w 603"/>
                <a:gd name="T29" fmla="*/ 380 h 598"/>
                <a:gd name="T30" fmla="*/ 398 w 603"/>
                <a:gd name="T31" fmla="*/ 415 h 598"/>
                <a:gd name="T32" fmla="*/ 544 w 603"/>
                <a:gd name="T33" fmla="*/ 357 h 598"/>
                <a:gd name="T34" fmla="*/ 602 w 603"/>
                <a:gd name="T35" fmla="*/ 211 h 598"/>
                <a:gd name="T36" fmla="*/ 544 w 603"/>
                <a:gd name="T37" fmla="*/ 64 h 598"/>
                <a:gd name="T38" fmla="*/ 210 w 603"/>
                <a:gd name="T39" fmla="*/ 415 h 598"/>
                <a:gd name="T40" fmla="*/ 210 w 603"/>
                <a:gd name="T41" fmla="*/ 415 h 598"/>
                <a:gd name="T42" fmla="*/ 99 w 603"/>
                <a:gd name="T43" fmla="*/ 527 h 598"/>
                <a:gd name="T44" fmla="*/ 82 w 603"/>
                <a:gd name="T45" fmla="*/ 532 h 598"/>
                <a:gd name="T46" fmla="*/ 70 w 603"/>
                <a:gd name="T47" fmla="*/ 527 h 598"/>
                <a:gd name="T48" fmla="*/ 64 w 603"/>
                <a:gd name="T49" fmla="*/ 509 h 598"/>
                <a:gd name="T50" fmla="*/ 70 w 603"/>
                <a:gd name="T51" fmla="*/ 491 h 598"/>
                <a:gd name="T52" fmla="*/ 181 w 603"/>
                <a:gd name="T53" fmla="*/ 380 h 598"/>
                <a:gd name="T54" fmla="*/ 193 w 603"/>
                <a:gd name="T55" fmla="*/ 374 h 598"/>
                <a:gd name="T56" fmla="*/ 210 w 603"/>
                <a:gd name="T57" fmla="*/ 380 h 598"/>
                <a:gd name="T58" fmla="*/ 216 w 603"/>
                <a:gd name="T59" fmla="*/ 398 h 598"/>
                <a:gd name="T60" fmla="*/ 210 w 603"/>
                <a:gd name="T61" fmla="*/ 415 h 598"/>
                <a:gd name="T62" fmla="*/ 509 w 603"/>
                <a:gd name="T63" fmla="*/ 322 h 598"/>
                <a:gd name="T64" fmla="*/ 509 w 603"/>
                <a:gd name="T65" fmla="*/ 322 h 598"/>
                <a:gd name="T66" fmla="*/ 509 w 603"/>
                <a:gd name="T67" fmla="*/ 322 h 598"/>
                <a:gd name="T68" fmla="*/ 398 w 603"/>
                <a:gd name="T69" fmla="*/ 369 h 598"/>
                <a:gd name="T70" fmla="*/ 287 w 603"/>
                <a:gd name="T71" fmla="*/ 322 h 598"/>
                <a:gd name="T72" fmla="*/ 240 w 603"/>
                <a:gd name="T73" fmla="*/ 211 h 598"/>
                <a:gd name="T74" fmla="*/ 287 w 603"/>
                <a:gd name="T75" fmla="*/ 99 h 598"/>
                <a:gd name="T76" fmla="*/ 398 w 603"/>
                <a:gd name="T77" fmla="*/ 53 h 598"/>
                <a:gd name="T78" fmla="*/ 509 w 603"/>
                <a:gd name="T79" fmla="*/ 99 h 598"/>
                <a:gd name="T80" fmla="*/ 556 w 603"/>
                <a:gd name="T81" fmla="*/ 211 h 598"/>
                <a:gd name="T82" fmla="*/ 509 w 603"/>
                <a:gd name="T83" fmla="*/ 322 h 598"/>
                <a:gd name="T84" fmla="*/ 491 w 603"/>
                <a:gd name="T85" fmla="*/ 170 h 598"/>
                <a:gd name="T86" fmla="*/ 491 w 603"/>
                <a:gd name="T87" fmla="*/ 170 h 598"/>
                <a:gd name="T88" fmla="*/ 298 w 603"/>
                <a:gd name="T89" fmla="*/ 170 h 598"/>
                <a:gd name="T90" fmla="*/ 287 w 603"/>
                <a:gd name="T91" fmla="*/ 176 h 598"/>
                <a:gd name="T92" fmla="*/ 287 w 603"/>
                <a:gd name="T93" fmla="*/ 187 h 598"/>
                <a:gd name="T94" fmla="*/ 287 w 603"/>
                <a:gd name="T95" fmla="*/ 222 h 598"/>
                <a:gd name="T96" fmla="*/ 298 w 603"/>
                <a:gd name="T97" fmla="*/ 240 h 598"/>
                <a:gd name="T98" fmla="*/ 497 w 603"/>
                <a:gd name="T99" fmla="*/ 240 h 598"/>
                <a:gd name="T100" fmla="*/ 503 w 603"/>
                <a:gd name="T101" fmla="*/ 234 h 598"/>
                <a:gd name="T102" fmla="*/ 509 w 603"/>
                <a:gd name="T103" fmla="*/ 222 h 598"/>
                <a:gd name="T104" fmla="*/ 509 w 603"/>
                <a:gd name="T105" fmla="*/ 187 h 598"/>
                <a:gd name="T106" fmla="*/ 491 w 603"/>
                <a:gd name="T107" fmla="*/ 17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3" h="598">
                  <a:moveTo>
                    <a:pt x="544" y="64"/>
                  </a:moveTo>
                  <a:lnTo>
                    <a:pt x="544" y="64"/>
                  </a:lnTo>
                  <a:cubicBezTo>
                    <a:pt x="503" y="23"/>
                    <a:pt x="456" y="0"/>
                    <a:pt x="398" y="0"/>
                  </a:cubicBezTo>
                  <a:cubicBezTo>
                    <a:pt x="339" y="0"/>
                    <a:pt x="292" y="23"/>
                    <a:pt x="251" y="64"/>
                  </a:cubicBezTo>
                  <a:lnTo>
                    <a:pt x="251" y="64"/>
                  </a:lnTo>
                  <a:cubicBezTo>
                    <a:pt x="210" y="105"/>
                    <a:pt x="187" y="152"/>
                    <a:pt x="187" y="211"/>
                  </a:cubicBezTo>
                  <a:cubicBezTo>
                    <a:pt x="187" y="252"/>
                    <a:pt x="199" y="287"/>
                    <a:pt x="216" y="316"/>
                  </a:cubicBezTo>
                  <a:cubicBezTo>
                    <a:pt x="205" y="304"/>
                    <a:pt x="187" y="304"/>
                    <a:pt x="170" y="322"/>
                  </a:cubicBezTo>
                  <a:cubicBezTo>
                    <a:pt x="82" y="415"/>
                    <a:pt x="82" y="415"/>
                    <a:pt x="82" y="415"/>
                  </a:cubicBezTo>
                  <a:cubicBezTo>
                    <a:pt x="17" y="480"/>
                    <a:pt x="17" y="480"/>
                    <a:pt x="17" y="480"/>
                  </a:cubicBezTo>
                  <a:cubicBezTo>
                    <a:pt x="0" y="497"/>
                    <a:pt x="0" y="515"/>
                    <a:pt x="17" y="532"/>
                  </a:cubicBezTo>
                  <a:cubicBezTo>
                    <a:pt x="64" y="579"/>
                    <a:pt x="64" y="579"/>
                    <a:pt x="64" y="579"/>
                  </a:cubicBezTo>
                  <a:cubicBezTo>
                    <a:pt x="82" y="597"/>
                    <a:pt x="99" y="597"/>
                    <a:pt x="117" y="579"/>
                  </a:cubicBezTo>
                  <a:cubicBezTo>
                    <a:pt x="269" y="421"/>
                    <a:pt x="269" y="421"/>
                    <a:pt x="269" y="421"/>
                  </a:cubicBezTo>
                  <a:cubicBezTo>
                    <a:pt x="287" y="410"/>
                    <a:pt x="287" y="398"/>
                    <a:pt x="281" y="380"/>
                  </a:cubicBezTo>
                  <a:cubicBezTo>
                    <a:pt x="316" y="404"/>
                    <a:pt x="351" y="415"/>
                    <a:pt x="398" y="415"/>
                  </a:cubicBezTo>
                  <a:cubicBezTo>
                    <a:pt x="456" y="415"/>
                    <a:pt x="503" y="398"/>
                    <a:pt x="544" y="357"/>
                  </a:cubicBezTo>
                  <a:cubicBezTo>
                    <a:pt x="585" y="316"/>
                    <a:pt x="602" y="269"/>
                    <a:pt x="602" y="211"/>
                  </a:cubicBezTo>
                  <a:cubicBezTo>
                    <a:pt x="602" y="152"/>
                    <a:pt x="585" y="105"/>
                    <a:pt x="544" y="64"/>
                  </a:cubicBezTo>
                  <a:close/>
                  <a:moveTo>
                    <a:pt x="210" y="415"/>
                  </a:moveTo>
                  <a:lnTo>
                    <a:pt x="210" y="415"/>
                  </a:lnTo>
                  <a:cubicBezTo>
                    <a:pt x="99" y="527"/>
                    <a:pt x="99" y="527"/>
                    <a:pt x="99" y="527"/>
                  </a:cubicBezTo>
                  <a:cubicBezTo>
                    <a:pt x="93" y="532"/>
                    <a:pt x="88" y="532"/>
                    <a:pt x="82" y="532"/>
                  </a:cubicBezTo>
                  <a:cubicBezTo>
                    <a:pt x="76" y="532"/>
                    <a:pt x="70" y="532"/>
                    <a:pt x="70" y="527"/>
                  </a:cubicBezTo>
                  <a:cubicBezTo>
                    <a:pt x="64" y="521"/>
                    <a:pt x="64" y="515"/>
                    <a:pt x="64" y="509"/>
                  </a:cubicBezTo>
                  <a:cubicBezTo>
                    <a:pt x="64" y="503"/>
                    <a:pt x="64" y="497"/>
                    <a:pt x="70" y="491"/>
                  </a:cubicBezTo>
                  <a:cubicBezTo>
                    <a:pt x="181" y="380"/>
                    <a:pt x="181" y="380"/>
                    <a:pt x="181" y="380"/>
                  </a:cubicBezTo>
                  <a:cubicBezTo>
                    <a:pt x="181" y="380"/>
                    <a:pt x="187" y="374"/>
                    <a:pt x="193" y="374"/>
                  </a:cubicBezTo>
                  <a:cubicBezTo>
                    <a:pt x="199" y="374"/>
                    <a:pt x="205" y="380"/>
                    <a:pt x="210" y="380"/>
                  </a:cubicBezTo>
                  <a:cubicBezTo>
                    <a:pt x="216" y="386"/>
                    <a:pt x="216" y="392"/>
                    <a:pt x="216" y="398"/>
                  </a:cubicBezTo>
                  <a:cubicBezTo>
                    <a:pt x="216" y="404"/>
                    <a:pt x="216" y="410"/>
                    <a:pt x="210" y="415"/>
                  </a:cubicBezTo>
                  <a:close/>
                  <a:moveTo>
                    <a:pt x="509" y="322"/>
                  </a:moveTo>
                  <a:lnTo>
                    <a:pt x="509" y="322"/>
                  </a:lnTo>
                  <a:lnTo>
                    <a:pt x="509" y="322"/>
                  </a:lnTo>
                  <a:cubicBezTo>
                    <a:pt x="480" y="351"/>
                    <a:pt x="439" y="369"/>
                    <a:pt x="398" y="369"/>
                  </a:cubicBezTo>
                  <a:cubicBezTo>
                    <a:pt x="351" y="369"/>
                    <a:pt x="316" y="351"/>
                    <a:pt x="287" y="322"/>
                  </a:cubicBezTo>
                  <a:cubicBezTo>
                    <a:pt x="251" y="287"/>
                    <a:pt x="240" y="252"/>
                    <a:pt x="240" y="211"/>
                  </a:cubicBezTo>
                  <a:cubicBezTo>
                    <a:pt x="240" y="164"/>
                    <a:pt x="251" y="129"/>
                    <a:pt x="287" y="99"/>
                  </a:cubicBezTo>
                  <a:cubicBezTo>
                    <a:pt x="316" y="70"/>
                    <a:pt x="351" y="53"/>
                    <a:pt x="398" y="53"/>
                  </a:cubicBezTo>
                  <a:cubicBezTo>
                    <a:pt x="439" y="53"/>
                    <a:pt x="480" y="64"/>
                    <a:pt x="509" y="99"/>
                  </a:cubicBezTo>
                  <a:cubicBezTo>
                    <a:pt x="538" y="129"/>
                    <a:pt x="556" y="164"/>
                    <a:pt x="556" y="211"/>
                  </a:cubicBezTo>
                  <a:cubicBezTo>
                    <a:pt x="556" y="252"/>
                    <a:pt x="538" y="287"/>
                    <a:pt x="509" y="322"/>
                  </a:cubicBezTo>
                  <a:close/>
                  <a:moveTo>
                    <a:pt x="491" y="170"/>
                  </a:moveTo>
                  <a:lnTo>
                    <a:pt x="491" y="170"/>
                  </a:lnTo>
                  <a:cubicBezTo>
                    <a:pt x="298" y="170"/>
                    <a:pt x="298" y="170"/>
                    <a:pt x="298" y="170"/>
                  </a:cubicBezTo>
                  <a:cubicBezTo>
                    <a:pt x="292" y="176"/>
                    <a:pt x="292" y="176"/>
                    <a:pt x="287" y="176"/>
                  </a:cubicBezTo>
                  <a:cubicBezTo>
                    <a:pt x="287" y="181"/>
                    <a:pt x="287" y="181"/>
                    <a:pt x="287" y="187"/>
                  </a:cubicBezTo>
                  <a:cubicBezTo>
                    <a:pt x="287" y="222"/>
                    <a:pt x="287" y="222"/>
                    <a:pt x="287" y="222"/>
                  </a:cubicBezTo>
                  <a:cubicBezTo>
                    <a:pt x="287" y="234"/>
                    <a:pt x="292" y="240"/>
                    <a:pt x="298" y="240"/>
                  </a:cubicBezTo>
                  <a:cubicBezTo>
                    <a:pt x="497" y="240"/>
                    <a:pt x="497" y="240"/>
                    <a:pt x="497" y="240"/>
                  </a:cubicBezTo>
                  <a:cubicBezTo>
                    <a:pt x="503" y="240"/>
                    <a:pt x="503" y="240"/>
                    <a:pt x="503" y="234"/>
                  </a:cubicBezTo>
                  <a:cubicBezTo>
                    <a:pt x="509" y="234"/>
                    <a:pt x="509" y="228"/>
                    <a:pt x="509" y="222"/>
                  </a:cubicBezTo>
                  <a:cubicBezTo>
                    <a:pt x="509" y="187"/>
                    <a:pt x="509" y="187"/>
                    <a:pt x="509" y="187"/>
                  </a:cubicBezTo>
                  <a:cubicBezTo>
                    <a:pt x="509" y="181"/>
                    <a:pt x="503" y="176"/>
                    <a:pt x="491" y="170"/>
                  </a:cubicBezTo>
                  <a:close/>
                </a:path>
              </a:pathLst>
            </a:custGeom>
            <a:solidFill>
              <a:schemeClr val="accent3"/>
            </a:solidFill>
            <a:ln>
              <a:noFill/>
            </a:ln>
            <a:effectLst/>
          </p:spPr>
          <p:txBody>
            <a:bodyPr wrap="none" anchor="ctr"/>
            <a:lstStyle/>
            <a:p>
              <a:endParaRPr lang="en-US" sz="1050" dirty="0">
                <a:latin typeface="Calibri Light"/>
              </a:endParaRPr>
            </a:p>
          </p:txBody>
        </p:sp>
        <p:sp>
          <p:nvSpPr>
            <p:cNvPr id="223" name="Freeform 149">
              <a:extLst>
                <a:ext uri="{FF2B5EF4-FFF2-40B4-BE49-F238E27FC236}">
                  <a16:creationId xmlns:a16="http://schemas.microsoft.com/office/drawing/2014/main" id="{2B3FDB27-B206-4A7B-A71F-158044679B6D}"/>
                </a:ext>
              </a:extLst>
            </p:cNvPr>
            <p:cNvSpPr>
              <a:spLocks noChangeArrowheads="1"/>
            </p:cNvSpPr>
            <p:nvPr/>
          </p:nvSpPr>
          <p:spPr bwMode="auto">
            <a:xfrm flipH="1">
              <a:off x="18297591" y="6399609"/>
              <a:ext cx="716410" cy="705720"/>
            </a:xfrm>
            <a:custGeom>
              <a:avLst/>
              <a:gdLst>
                <a:gd name="T0" fmla="*/ 878 w 978"/>
                <a:gd name="T1" fmla="*/ 100 h 967"/>
                <a:gd name="T2" fmla="*/ 404 w 978"/>
                <a:gd name="T3" fmla="*/ 100 h 967"/>
                <a:gd name="T4" fmla="*/ 304 w 978"/>
                <a:gd name="T5" fmla="*/ 340 h 967"/>
                <a:gd name="T6" fmla="*/ 281 w 978"/>
                <a:gd name="T7" fmla="*/ 521 h 967"/>
                <a:gd name="T8" fmla="*/ 29 w 978"/>
                <a:gd name="T9" fmla="*/ 773 h 967"/>
                <a:gd name="T10" fmla="*/ 105 w 978"/>
                <a:gd name="T11" fmla="*/ 937 h 967"/>
                <a:gd name="T12" fmla="*/ 439 w 978"/>
                <a:gd name="T13" fmla="*/ 685 h 967"/>
                <a:gd name="T14" fmla="*/ 644 w 978"/>
                <a:gd name="T15" fmla="*/ 673 h 967"/>
                <a:gd name="T16" fmla="*/ 977 w 978"/>
                <a:gd name="T17" fmla="*/ 340 h 967"/>
                <a:gd name="T18" fmla="*/ 339 w 978"/>
                <a:gd name="T19" fmla="*/ 673 h 967"/>
                <a:gd name="T20" fmla="*/ 164 w 978"/>
                <a:gd name="T21" fmla="*/ 849 h 967"/>
                <a:gd name="T22" fmla="*/ 111 w 978"/>
                <a:gd name="T23" fmla="*/ 849 h 967"/>
                <a:gd name="T24" fmla="*/ 111 w 978"/>
                <a:gd name="T25" fmla="*/ 796 h 967"/>
                <a:gd name="T26" fmla="*/ 316 w 978"/>
                <a:gd name="T27" fmla="*/ 609 h 967"/>
                <a:gd name="T28" fmla="*/ 351 w 978"/>
                <a:gd name="T29" fmla="*/ 644 h 967"/>
                <a:gd name="T30" fmla="*/ 825 w 978"/>
                <a:gd name="T31" fmla="*/ 521 h 967"/>
                <a:gd name="T32" fmla="*/ 819 w 978"/>
                <a:gd name="T33" fmla="*/ 521 h 967"/>
                <a:gd name="T34" fmla="*/ 462 w 978"/>
                <a:gd name="T35" fmla="*/ 521 h 967"/>
                <a:gd name="T36" fmla="*/ 462 w 978"/>
                <a:gd name="T37" fmla="*/ 159 h 967"/>
                <a:gd name="T38" fmla="*/ 825 w 978"/>
                <a:gd name="T39" fmla="*/ 159 h 967"/>
                <a:gd name="T40" fmla="*/ 825 w 978"/>
                <a:gd name="T41" fmla="*/ 521 h 967"/>
                <a:gd name="T42" fmla="*/ 796 w 978"/>
                <a:gd name="T43" fmla="*/ 276 h 967"/>
                <a:gd name="T44" fmla="*/ 696 w 978"/>
                <a:gd name="T45" fmla="*/ 176 h 967"/>
                <a:gd name="T46" fmla="*/ 673 w 978"/>
                <a:gd name="T47" fmla="*/ 153 h 967"/>
                <a:gd name="T48" fmla="*/ 585 w 978"/>
                <a:gd name="T49" fmla="*/ 176 h 967"/>
                <a:gd name="T50" fmla="*/ 480 w 978"/>
                <a:gd name="T51" fmla="*/ 276 h 967"/>
                <a:gd name="T52" fmla="*/ 462 w 978"/>
                <a:gd name="T53" fmla="*/ 305 h 967"/>
                <a:gd name="T54" fmla="*/ 486 w 978"/>
                <a:gd name="T55" fmla="*/ 393 h 967"/>
                <a:gd name="T56" fmla="*/ 585 w 978"/>
                <a:gd name="T57" fmla="*/ 498 h 967"/>
                <a:gd name="T58" fmla="*/ 614 w 978"/>
                <a:gd name="T59" fmla="*/ 515 h 967"/>
                <a:gd name="T60" fmla="*/ 696 w 978"/>
                <a:gd name="T61" fmla="*/ 492 h 967"/>
                <a:gd name="T62" fmla="*/ 807 w 978"/>
                <a:gd name="T63" fmla="*/ 393 h 967"/>
                <a:gd name="T64" fmla="*/ 825 w 978"/>
                <a:gd name="T65" fmla="*/ 363 h 967"/>
                <a:gd name="T66" fmla="*/ 796 w 978"/>
                <a:gd name="T67" fmla="*/ 276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8" h="967">
                  <a:moveTo>
                    <a:pt x="878" y="100"/>
                  </a:moveTo>
                  <a:lnTo>
                    <a:pt x="878" y="100"/>
                  </a:lnTo>
                  <a:cubicBezTo>
                    <a:pt x="813" y="36"/>
                    <a:pt x="737" y="6"/>
                    <a:pt x="644" y="6"/>
                  </a:cubicBezTo>
                  <a:cubicBezTo>
                    <a:pt x="550" y="0"/>
                    <a:pt x="474" y="36"/>
                    <a:pt x="404" y="100"/>
                  </a:cubicBezTo>
                  <a:lnTo>
                    <a:pt x="404" y="100"/>
                  </a:lnTo>
                  <a:cubicBezTo>
                    <a:pt x="339" y="170"/>
                    <a:pt x="304" y="246"/>
                    <a:pt x="304" y="340"/>
                  </a:cubicBezTo>
                  <a:cubicBezTo>
                    <a:pt x="304" y="404"/>
                    <a:pt x="322" y="463"/>
                    <a:pt x="351" y="515"/>
                  </a:cubicBezTo>
                  <a:cubicBezTo>
                    <a:pt x="328" y="492"/>
                    <a:pt x="304" y="498"/>
                    <a:pt x="281" y="521"/>
                  </a:cubicBezTo>
                  <a:cubicBezTo>
                    <a:pt x="129" y="673"/>
                    <a:pt x="129" y="673"/>
                    <a:pt x="129" y="673"/>
                  </a:cubicBezTo>
                  <a:cubicBezTo>
                    <a:pt x="29" y="773"/>
                    <a:pt x="29" y="773"/>
                    <a:pt x="29" y="773"/>
                  </a:cubicBezTo>
                  <a:cubicBezTo>
                    <a:pt x="0" y="802"/>
                    <a:pt x="0" y="831"/>
                    <a:pt x="29" y="861"/>
                  </a:cubicBezTo>
                  <a:cubicBezTo>
                    <a:pt x="105" y="937"/>
                    <a:pt x="105" y="937"/>
                    <a:pt x="105" y="937"/>
                  </a:cubicBezTo>
                  <a:cubicBezTo>
                    <a:pt x="135" y="966"/>
                    <a:pt x="164" y="966"/>
                    <a:pt x="187" y="937"/>
                  </a:cubicBezTo>
                  <a:cubicBezTo>
                    <a:pt x="439" y="685"/>
                    <a:pt x="439" y="685"/>
                    <a:pt x="439" y="685"/>
                  </a:cubicBezTo>
                  <a:cubicBezTo>
                    <a:pt x="462" y="662"/>
                    <a:pt x="468" y="638"/>
                    <a:pt x="456" y="615"/>
                  </a:cubicBezTo>
                  <a:cubicBezTo>
                    <a:pt x="509" y="656"/>
                    <a:pt x="573" y="673"/>
                    <a:pt x="644" y="673"/>
                  </a:cubicBezTo>
                  <a:cubicBezTo>
                    <a:pt x="737" y="673"/>
                    <a:pt x="813" y="644"/>
                    <a:pt x="878" y="574"/>
                  </a:cubicBezTo>
                  <a:cubicBezTo>
                    <a:pt x="942" y="510"/>
                    <a:pt x="977" y="434"/>
                    <a:pt x="977" y="340"/>
                  </a:cubicBezTo>
                  <a:cubicBezTo>
                    <a:pt x="977" y="246"/>
                    <a:pt x="942" y="170"/>
                    <a:pt x="878" y="100"/>
                  </a:cubicBezTo>
                  <a:close/>
                  <a:moveTo>
                    <a:pt x="339" y="673"/>
                  </a:moveTo>
                  <a:lnTo>
                    <a:pt x="339" y="673"/>
                  </a:lnTo>
                  <a:cubicBezTo>
                    <a:pt x="164" y="849"/>
                    <a:pt x="164" y="849"/>
                    <a:pt x="164" y="849"/>
                  </a:cubicBezTo>
                  <a:cubicBezTo>
                    <a:pt x="158" y="855"/>
                    <a:pt x="146" y="861"/>
                    <a:pt x="135" y="861"/>
                  </a:cubicBezTo>
                  <a:cubicBezTo>
                    <a:pt x="129" y="861"/>
                    <a:pt x="117" y="855"/>
                    <a:pt x="111" y="849"/>
                  </a:cubicBezTo>
                  <a:cubicBezTo>
                    <a:pt x="105" y="843"/>
                    <a:pt x="99" y="837"/>
                    <a:pt x="99" y="826"/>
                  </a:cubicBezTo>
                  <a:cubicBezTo>
                    <a:pt x="99" y="814"/>
                    <a:pt x="105" y="808"/>
                    <a:pt x="111" y="796"/>
                  </a:cubicBezTo>
                  <a:cubicBezTo>
                    <a:pt x="292" y="621"/>
                    <a:pt x="292" y="621"/>
                    <a:pt x="292" y="621"/>
                  </a:cubicBezTo>
                  <a:cubicBezTo>
                    <a:pt x="292" y="615"/>
                    <a:pt x="304" y="609"/>
                    <a:pt x="316" y="609"/>
                  </a:cubicBezTo>
                  <a:cubicBezTo>
                    <a:pt x="322" y="609"/>
                    <a:pt x="333" y="615"/>
                    <a:pt x="339" y="621"/>
                  </a:cubicBezTo>
                  <a:cubicBezTo>
                    <a:pt x="345" y="627"/>
                    <a:pt x="351" y="632"/>
                    <a:pt x="351" y="644"/>
                  </a:cubicBezTo>
                  <a:cubicBezTo>
                    <a:pt x="351" y="656"/>
                    <a:pt x="345" y="662"/>
                    <a:pt x="339" y="673"/>
                  </a:cubicBezTo>
                  <a:close/>
                  <a:moveTo>
                    <a:pt x="825" y="521"/>
                  </a:moveTo>
                  <a:lnTo>
                    <a:pt x="825" y="521"/>
                  </a:lnTo>
                  <a:cubicBezTo>
                    <a:pt x="819" y="521"/>
                    <a:pt x="819" y="521"/>
                    <a:pt x="819" y="521"/>
                  </a:cubicBezTo>
                  <a:cubicBezTo>
                    <a:pt x="772" y="568"/>
                    <a:pt x="708" y="597"/>
                    <a:pt x="644" y="597"/>
                  </a:cubicBezTo>
                  <a:cubicBezTo>
                    <a:pt x="573" y="597"/>
                    <a:pt x="509" y="568"/>
                    <a:pt x="462" y="521"/>
                  </a:cubicBezTo>
                  <a:cubicBezTo>
                    <a:pt x="410" y="469"/>
                    <a:pt x="386" y="410"/>
                    <a:pt x="386" y="340"/>
                  </a:cubicBezTo>
                  <a:cubicBezTo>
                    <a:pt x="386" y="270"/>
                    <a:pt x="410" y="211"/>
                    <a:pt x="462" y="159"/>
                  </a:cubicBezTo>
                  <a:cubicBezTo>
                    <a:pt x="509" y="112"/>
                    <a:pt x="573" y="88"/>
                    <a:pt x="644" y="88"/>
                  </a:cubicBezTo>
                  <a:cubicBezTo>
                    <a:pt x="714" y="82"/>
                    <a:pt x="772" y="106"/>
                    <a:pt x="825" y="159"/>
                  </a:cubicBezTo>
                  <a:cubicBezTo>
                    <a:pt x="872" y="205"/>
                    <a:pt x="895" y="270"/>
                    <a:pt x="895" y="340"/>
                  </a:cubicBezTo>
                  <a:cubicBezTo>
                    <a:pt x="895" y="410"/>
                    <a:pt x="872" y="469"/>
                    <a:pt x="825" y="521"/>
                  </a:cubicBezTo>
                  <a:close/>
                  <a:moveTo>
                    <a:pt x="796" y="276"/>
                  </a:moveTo>
                  <a:lnTo>
                    <a:pt x="796" y="276"/>
                  </a:lnTo>
                  <a:cubicBezTo>
                    <a:pt x="696" y="276"/>
                    <a:pt x="696" y="276"/>
                    <a:pt x="696" y="276"/>
                  </a:cubicBezTo>
                  <a:cubicBezTo>
                    <a:pt x="696" y="176"/>
                    <a:pt x="696" y="176"/>
                    <a:pt x="696" y="176"/>
                  </a:cubicBezTo>
                  <a:cubicBezTo>
                    <a:pt x="696" y="164"/>
                    <a:pt x="690" y="164"/>
                    <a:pt x="690" y="159"/>
                  </a:cubicBezTo>
                  <a:cubicBezTo>
                    <a:pt x="685" y="159"/>
                    <a:pt x="679" y="153"/>
                    <a:pt x="673" y="153"/>
                  </a:cubicBezTo>
                  <a:cubicBezTo>
                    <a:pt x="614" y="153"/>
                    <a:pt x="614" y="153"/>
                    <a:pt x="614" y="153"/>
                  </a:cubicBezTo>
                  <a:cubicBezTo>
                    <a:pt x="597" y="159"/>
                    <a:pt x="591" y="164"/>
                    <a:pt x="585" y="176"/>
                  </a:cubicBezTo>
                  <a:cubicBezTo>
                    <a:pt x="585" y="276"/>
                    <a:pt x="585" y="276"/>
                    <a:pt x="585" y="276"/>
                  </a:cubicBezTo>
                  <a:cubicBezTo>
                    <a:pt x="480" y="276"/>
                    <a:pt x="480" y="276"/>
                    <a:pt x="480" y="276"/>
                  </a:cubicBezTo>
                  <a:cubicBezTo>
                    <a:pt x="474" y="281"/>
                    <a:pt x="474" y="281"/>
                    <a:pt x="468" y="287"/>
                  </a:cubicBezTo>
                  <a:cubicBezTo>
                    <a:pt x="462" y="293"/>
                    <a:pt x="462" y="299"/>
                    <a:pt x="462" y="305"/>
                  </a:cubicBezTo>
                  <a:cubicBezTo>
                    <a:pt x="462" y="363"/>
                    <a:pt x="462" y="363"/>
                    <a:pt x="462" y="363"/>
                  </a:cubicBezTo>
                  <a:cubicBezTo>
                    <a:pt x="462" y="381"/>
                    <a:pt x="474" y="387"/>
                    <a:pt x="486" y="393"/>
                  </a:cubicBezTo>
                  <a:cubicBezTo>
                    <a:pt x="585" y="393"/>
                    <a:pt x="585" y="393"/>
                    <a:pt x="585" y="393"/>
                  </a:cubicBezTo>
                  <a:cubicBezTo>
                    <a:pt x="585" y="498"/>
                    <a:pt x="585" y="498"/>
                    <a:pt x="585" y="498"/>
                  </a:cubicBezTo>
                  <a:cubicBezTo>
                    <a:pt x="591" y="504"/>
                    <a:pt x="591" y="504"/>
                    <a:pt x="591" y="510"/>
                  </a:cubicBezTo>
                  <a:cubicBezTo>
                    <a:pt x="597" y="510"/>
                    <a:pt x="603" y="515"/>
                    <a:pt x="614" y="515"/>
                  </a:cubicBezTo>
                  <a:cubicBezTo>
                    <a:pt x="667" y="515"/>
                    <a:pt x="667" y="515"/>
                    <a:pt x="667" y="515"/>
                  </a:cubicBezTo>
                  <a:cubicBezTo>
                    <a:pt x="685" y="515"/>
                    <a:pt x="696" y="504"/>
                    <a:pt x="696" y="492"/>
                  </a:cubicBezTo>
                  <a:cubicBezTo>
                    <a:pt x="696" y="393"/>
                    <a:pt x="696" y="393"/>
                    <a:pt x="696" y="393"/>
                  </a:cubicBezTo>
                  <a:cubicBezTo>
                    <a:pt x="807" y="393"/>
                    <a:pt x="807" y="393"/>
                    <a:pt x="807" y="393"/>
                  </a:cubicBezTo>
                  <a:cubicBezTo>
                    <a:pt x="807" y="393"/>
                    <a:pt x="813" y="387"/>
                    <a:pt x="813" y="381"/>
                  </a:cubicBezTo>
                  <a:cubicBezTo>
                    <a:pt x="819" y="381"/>
                    <a:pt x="825" y="369"/>
                    <a:pt x="825" y="363"/>
                  </a:cubicBezTo>
                  <a:cubicBezTo>
                    <a:pt x="825" y="305"/>
                    <a:pt x="825" y="305"/>
                    <a:pt x="825" y="305"/>
                  </a:cubicBezTo>
                  <a:cubicBezTo>
                    <a:pt x="819" y="293"/>
                    <a:pt x="813" y="281"/>
                    <a:pt x="796" y="276"/>
                  </a:cubicBezTo>
                  <a:close/>
                </a:path>
              </a:pathLst>
            </a:custGeom>
            <a:solidFill>
              <a:schemeClr val="accent5"/>
            </a:solidFill>
            <a:ln>
              <a:noFill/>
            </a:ln>
            <a:effectLst/>
          </p:spPr>
          <p:txBody>
            <a:bodyPr wrap="none" anchor="ctr"/>
            <a:lstStyle/>
            <a:p>
              <a:endParaRPr lang="en-US" sz="1050" dirty="0">
                <a:latin typeface="Calibri Light"/>
              </a:endParaRPr>
            </a:p>
          </p:txBody>
        </p:sp>
        <p:grpSp>
          <p:nvGrpSpPr>
            <p:cNvPr id="224" name="Group 223">
              <a:extLst>
                <a:ext uri="{FF2B5EF4-FFF2-40B4-BE49-F238E27FC236}">
                  <a16:creationId xmlns:a16="http://schemas.microsoft.com/office/drawing/2014/main" id="{4C1E4BAA-CF18-4FAC-A442-4CDE643E2B0C}"/>
                </a:ext>
              </a:extLst>
            </p:cNvPr>
            <p:cNvGrpSpPr/>
            <p:nvPr/>
          </p:nvGrpSpPr>
          <p:grpSpPr>
            <a:xfrm flipH="1">
              <a:off x="18307314" y="8866389"/>
              <a:ext cx="363068" cy="190998"/>
              <a:chOff x="6519358" y="8316465"/>
              <a:chExt cx="304164" cy="160123"/>
            </a:xfrm>
            <a:solidFill>
              <a:schemeClr val="accent2"/>
            </a:solidFill>
          </p:grpSpPr>
          <p:sp>
            <p:nvSpPr>
              <p:cNvPr id="311" name="Freeform 35">
                <a:extLst>
                  <a:ext uri="{FF2B5EF4-FFF2-40B4-BE49-F238E27FC236}">
                    <a16:creationId xmlns:a16="http://schemas.microsoft.com/office/drawing/2014/main" id="{6F6B8BB7-A95C-4023-8CB6-C1FBAD011D23}"/>
                  </a:ext>
                </a:extLst>
              </p:cNvPr>
              <p:cNvSpPr>
                <a:spLocks noChangeArrowheads="1"/>
              </p:cNvSpPr>
              <p:nvPr/>
            </p:nvSpPr>
            <p:spPr bwMode="auto">
              <a:xfrm>
                <a:off x="6519358" y="8316465"/>
                <a:ext cx="304164" cy="160123"/>
              </a:xfrm>
              <a:custGeom>
                <a:avLst/>
                <a:gdLst>
                  <a:gd name="T0" fmla="*/ 497 w 498"/>
                  <a:gd name="T1" fmla="*/ 0 h 264"/>
                  <a:gd name="T2" fmla="*/ 41 w 498"/>
                  <a:gd name="T3" fmla="*/ 0 h 264"/>
                  <a:gd name="T4" fmla="*/ 41 w 498"/>
                  <a:gd name="T5" fmla="*/ 53 h 264"/>
                  <a:gd name="T6" fmla="*/ 0 w 498"/>
                  <a:gd name="T7" fmla="*/ 53 h 264"/>
                  <a:gd name="T8" fmla="*/ 0 w 498"/>
                  <a:gd name="T9" fmla="*/ 217 h 264"/>
                  <a:gd name="T10" fmla="*/ 41 w 498"/>
                  <a:gd name="T11" fmla="*/ 217 h 264"/>
                  <a:gd name="T12" fmla="*/ 41 w 498"/>
                  <a:gd name="T13" fmla="*/ 263 h 264"/>
                  <a:gd name="T14" fmla="*/ 492 w 498"/>
                  <a:gd name="T15" fmla="*/ 263 h 264"/>
                  <a:gd name="T16" fmla="*/ 492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53"/>
                    </a:lnTo>
                    <a:lnTo>
                      <a:pt x="0" y="53"/>
                    </a:lnTo>
                    <a:lnTo>
                      <a:pt x="0" y="217"/>
                    </a:lnTo>
                    <a:lnTo>
                      <a:pt x="41" y="217"/>
                    </a:lnTo>
                    <a:lnTo>
                      <a:pt x="41" y="263"/>
                    </a:lnTo>
                    <a:lnTo>
                      <a:pt x="492" y="263"/>
                    </a:lnTo>
                    <a:lnTo>
                      <a:pt x="492"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2" name="Freeform 36">
                <a:extLst>
                  <a:ext uri="{FF2B5EF4-FFF2-40B4-BE49-F238E27FC236}">
                    <a16:creationId xmlns:a16="http://schemas.microsoft.com/office/drawing/2014/main" id="{5C5BB1A0-ACC6-4078-A717-5AEFFD9B804E}"/>
                  </a:ext>
                </a:extLst>
              </p:cNvPr>
              <p:cNvSpPr>
                <a:spLocks noChangeArrowheads="1"/>
              </p:cNvSpPr>
              <p:nvPr/>
            </p:nvSpPr>
            <p:spPr bwMode="auto">
              <a:xfrm>
                <a:off x="6693165" y="8351747"/>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3" name="Freeform 37">
                <a:extLst>
                  <a:ext uri="{FF2B5EF4-FFF2-40B4-BE49-F238E27FC236}">
                    <a16:creationId xmlns:a16="http://schemas.microsoft.com/office/drawing/2014/main" id="{F373D3C7-271D-4C2C-A6B7-2AE65E3F7A68}"/>
                  </a:ext>
                </a:extLst>
              </p:cNvPr>
              <p:cNvSpPr>
                <a:spLocks noChangeArrowheads="1"/>
              </p:cNvSpPr>
              <p:nvPr/>
            </p:nvSpPr>
            <p:spPr bwMode="auto">
              <a:xfrm>
                <a:off x="6638851"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4" name="Freeform 38">
                <a:extLst>
                  <a:ext uri="{FF2B5EF4-FFF2-40B4-BE49-F238E27FC236}">
                    <a16:creationId xmlns:a16="http://schemas.microsoft.com/office/drawing/2014/main" id="{15DBCDAF-9DBD-4C48-9697-EFF85F8C2AAD}"/>
                  </a:ext>
                </a:extLst>
              </p:cNvPr>
              <p:cNvSpPr>
                <a:spLocks noChangeArrowheads="1"/>
              </p:cNvSpPr>
              <p:nvPr/>
            </p:nvSpPr>
            <p:spPr bwMode="auto">
              <a:xfrm>
                <a:off x="6584536"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5" name="Freeform 39">
                <a:extLst>
                  <a:ext uri="{FF2B5EF4-FFF2-40B4-BE49-F238E27FC236}">
                    <a16:creationId xmlns:a16="http://schemas.microsoft.com/office/drawing/2014/main" id="{BEB2EA52-811F-4BBA-9BA4-BF6D58922477}"/>
                  </a:ext>
                </a:extLst>
              </p:cNvPr>
              <p:cNvSpPr>
                <a:spLocks noChangeArrowheads="1"/>
              </p:cNvSpPr>
              <p:nvPr/>
            </p:nvSpPr>
            <p:spPr bwMode="auto">
              <a:xfrm>
                <a:off x="6750197" y="8351747"/>
                <a:ext cx="32589" cy="92274"/>
              </a:xfrm>
              <a:custGeom>
                <a:avLst/>
                <a:gdLst>
                  <a:gd name="T0" fmla="*/ 58 w 59"/>
                  <a:gd name="T1" fmla="*/ 152 h 153"/>
                  <a:gd name="T2" fmla="*/ 0 w 59"/>
                  <a:gd name="T3" fmla="*/ 152 h 153"/>
                  <a:gd name="T4" fmla="*/ 0 w 59"/>
                  <a:gd name="T5" fmla="*/ 0 h 153"/>
                  <a:gd name="T6" fmla="*/ 58 w 59"/>
                  <a:gd name="T7" fmla="*/ 0 h 153"/>
                  <a:gd name="T8" fmla="*/ 58 w 59"/>
                  <a:gd name="T9" fmla="*/ 152 h 153"/>
                </a:gdLst>
                <a:ahLst/>
                <a:cxnLst>
                  <a:cxn ang="0">
                    <a:pos x="T0" y="T1"/>
                  </a:cxn>
                  <a:cxn ang="0">
                    <a:pos x="T2" y="T3"/>
                  </a:cxn>
                  <a:cxn ang="0">
                    <a:pos x="T4" y="T5"/>
                  </a:cxn>
                  <a:cxn ang="0">
                    <a:pos x="T6" y="T7"/>
                  </a:cxn>
                  <a:cxn ang="0">
                    <a:pos x="T8" y="T9"/>
                  </a:cxn>
                </a:cxnLst>
                <a:rect l="0" t="0" r="r" b="b"/>
                <a:pathLst>
                  <a:path w="59" h="153">
                    <a:moveTo>
                      <a:pt x="58" y="152"/>
                    </a:moveTo>
                    <a:lnTo>
                      <a:pt x="0" y="152"/>
                    </a:lnTo>
                    <a:lnTo>
                      <a:pt x="0" y="0"/>
                    </a:lnTo>
                    <a:lnTo>
                      <a:pt x="58" y="0"/>
                    </a:lnTo>
                    <a:lnTo>
                      <a:pt x="58" y="15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6" name="Freeform 154">
                <a:extLst>
                  <a:ext uri="{FF2B5EF4-FFF2-40B4-BE49-F238E27FC236}">
                    <a16:creationId xmlns:a16="http://schemas.microsoft.com/office/drawing/2014/main" id="{42A42F48-6430-4835-84AC-D1DE598B6D34}"/>
                  </a:ext>
                </a:extLst>
              </p:cNvPr>
              <p:cNvSpPr>
                <a:spLocks noChangeArrowheads="1"/>
              </p:cNvSpPr>
              <p:nvPr/>
            </p:nvSpPr>
            <p:spPr bwMode="auto">
              <a:xfrm>
                <a:off x="6519358" y="8316465"/>
                <a:ext cx="304164" cy="160123"/>
              </a:xfrm>
              <a:custGeom>
                <a:avLst/>
                <a:gdLst>
                  <a:gd name="T0" fmla="*/ 497 w 498"/>
                  <a:gd name="T1" fmla="*/ 0 h 264"/>
                  <a:gd name="T2" fmla="*/ 41 w 498"/>
                  <a:gd name="T3" fmla="*/ 0 h 264"/>
                  <a:gd name="T4" fmla="*/ 41 w 498"/>
                  <a:gd name="T5" fmla="*/ 53 h 264"/>
                  <a:gd name="T6" fmla="*/ 0 w 498"/>
                  <a:gd name="T7" fmla="*/ 53 h 264"/>
                  <a:gd name="T8" fmla="*/ 0 w 498"/>
                  <a:gd name="T9" fmla="*/ 217 h 264"/>
                  <a:gd name="T10" fmla="*/ 41 w 498"/>
                  <a:gd name="T11" fmla="*/ 217 h 264"/>
                  <a:gd name="T12" fmla="*/ 41 w 498"/>
                  <a:gd name="T13" fmla="*/ 263 h 264"/>
                  <a:gd name="T14" fmla="*/ 492 w 498"/>
                  <a:gd name="T15" fmla="*/ 263 h 264"/>
                  <a:gd name="T16" fmla="*/ 492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53"/>
                    </a:lnTo>
                    <a:lnTo>
                      <a:pt x="0" y="53"/>
                    </a:lnTo>
                    <a:lnTo>
                      <a:pt x="0" y="217"/>
                    </a:lnTo>
                    <a:lnTo>
                      <a:pt x="41" y="217"/>
                    </a:lnTo>
                    <a:lnTo>
                      <a:pt x="41" y="263"/>
                    </a:lnTo>
                    <a:lnTo>
                      <a:pt x="492" y="263"/>
                    </a:lnTo>
                    <a:lnTo>
                      <a:pt x="492"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7" name="Freeform 155">
                <a:extLst>
                  <a:ext uri="{FF2B5EF4-FFF2-40B4-BE49-F238E27FC236}">
                    <a16:creationId xmlns:a16="http://schemas.microsoft.com/office/drawing/2014/main" id="{D33412D1-0403-4E77-B941-7DE5452146F8}"/>
                  </a:ext>
                </a:extLst>
              </p:cNvPr>
              <p:cNvSpPr>
                <a:spLocks noChangeArrowheads="1"/>
              </p:cNvSpPr>
              <p:nvPr/>
            </p:nvSpPr>
            <p:spPr bwMode="auto">
              <a:xfrm>
                <a:off x="6693165" y="8351747"/>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8" name="Freeform 156">
                <a:extLst>
                  <a:ext uri="{FF2B5EF4-FFF2-40B4-BE49-F238E27FC236}">
                    <a16:creationId xmlns:a16="http://schemas.microsoft.com/office/drawing/2014/main" id="{4D998DAD-F702-4CFA-9058-465DB2F9F56E}"/>
                  </a:ext>
                </a:extLst>
              </p:cNvPr>
              <p:cNvSpPr>
                <a:spLocks noChangeArrowheads="1"/>
              </p:cNvSpPr>
              <p:nvPr/>
            </p:nvSpPr>
            <p:spPr bwMode="auto">
              <a:xfrm>
                <a:off x="6638851"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19" name="Freeform 157">
                <a:extLst>
                  <a:ext uri="{FF2B5EF4-FFF2-40B4-BE49-F238E27FC236}">
                    <a16:creationId xmlns:a16="http://schemas.microsoft.com/office/drawing/2014/main" id="{A4323BE0-84FE-4B1D-A24A-F54C64A8B830}"/>
                  </a:ext>
                </a:extLst>
              </p:cNvPr>
              <p:cNvSpPr>
                <a:spLocks noChangeArrowheads="1"/>
              </p:cNvSpPr>
              <p:nvPr/>
            </p:nvSpPr>
            <p:spPr bwMode="auto">
              <a:xfrm>
                <a:off x="6584536" y="8351747"/>
                <a:ext cx="38021" cy="92274"/>
              </a:xfrm>
              <a:custGeom>
                <a:avLst/>
                <a:gdLst>
                  <a:gd name="T0" fmla="*/ 65 w 66"/>
                  <a:gd name="T1" fmla="*/ 152 h 153"/>
                  <a:gd name="T2" fmla="*/ 0 w 66"/>
                  <a:gd name="T3" fmla="*/ 152 h 153"/>
                  <a:gd name="T4" fmla="*/ 0 w 66"/>
                  <a:gd name="T5" fmla="*/ 0 h 153"/>
                  <a:gd name="T6" fmla="*/ 65 w 66"/>
                  <a:gd name="T7" fmla="*/ 0 h 153"/>
                  <a:gd name="T8" fmla="*/ 65 w 66"/>
                  <a:gd name="T9" fmla="*/ 152 h 153"/>
                </a:gdLst>
                <a:ahLst/>
                <a:cxnLst>
                  <a:cxn ang="0">
                    <a:pos x="T0" y="T1"/>
                  </a:cxn>
                  <a:cxn ang="0">
                    <a:pos x="T2" y="T3"/>
                  </a:cxn>
                  <a:cxn ang="0">
                    <a:pos x="T4" y="T5"/>
                  </a:cxn>
                  <a:cxn ang="0">
                    <a:pos x="T6" y="T7"/>
                  </a:cxn>
                  <a:cxn ang="0">
                    <a:pos x="T8" y="T9"/>
                  </a:cxn>
                </a:cxnLst>
                <a:rect l="0" t="0" r="r" b="b"/>
                <a:pathLst>
                  <a:path w="66" h="153">
                    <a:moveTo>
                      <a:pt x="65" y="152"/>
                    </a:moveTo>
                    <a:lnTo>
                      <a:pt x="0" y="152"/>
                    </a:lnTo>
                    <a:lnTo>
                      <a:pt x="0" y="0"/>
                    </a:lnTo>
                    <a:lnTo>
                      <a:pt x="65" y="0"/>
                    </a:lnTo>
                    <a:lnTo>
                      <a:pt x="65"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20" name="Freeform 158">
                <a:extLst>
                  <a:ext uri="{FF2B5EF4-FFF2-40B4-BE49-F238E27FC236}">
                    <a16:creationId xmlns:a16="http://schemas.microsoft.com/office/drawing/2014/main" id="{FA423AB5-F426-4A6A-8E07-C213E88D4E2C}"/>
                  </a:ext>
                </a:extLst>
              </p:cNvPr>
              <p:cNvSpPr>
                <a:spLocks noChangeArrowheads="1"/>
              </p:cNvSpPr>
              <p:nvPr/>
            </p:nvSpPr>
            <p:spPr bwMode="auto">
              <a:xfrm>
                <a:off x="6750197" y="8351747"/>
                <a:ext cx="32589" cy="92274"/>
              </a:xfrm>
              <a:custGeom>
                <a:avLst/>
                <a:gdLst>
                  <a:gd name="T0" fmla="*/ 58 w 59"/>
                  <a:gd name="T1" fmla="*/ 152 h 153"/>
                  <a:gd name="T2" fmla="*/ 0 w 59"/>
                  <a:gd name="T3" fmla="*/ 152 h 153"/>
                  <a:gd name="T4" fmla="*/ 0 w 59"/>
                  <a:gd name="T5" fmla="*/ 0 h 153"/>
                  <a:gd name="T6" fmla="*/ 58 w 59"/>
                  <a:gd name="T7" fmla="*/ 0 h 153"/>
                  <a:gd name="T8" fmla="*/ 58 w 59"/>
                  <a:gd name="T9" fmla="*/ 152 h 153"/>
                </a:gdLst>
                <a:ahLst/>
                <a:cxnLst>
                  <a:cxn ang="0">
                    <a:pos x="T0" y="T1"/>
                  </a:cxn>
                  <a:cxn ang="0">
                    <a:pos x="T2" y="T3"/>
                  </a:cxn>
                  <a:cxn ang="0">
                    <a:pos x="T4" y="T5"/>
                  </a:cxn>
                  <a:cxn ang="0">
                    <a:pos x="T6" y="T7"/>
                  </a:cxn>
                  <a:cxn ang="0">
                    <a:pos x="T8" y="T9"/>
                  </a:cxn>
                </a:cxnLst>
                <a:rect l="0" t="0" r="r" b="b"/>
                <a:pathLst>
                  <a:path w="59" h="153">
                    <a:moveTo>
                      <a:pt x="58" y="152"/>
                    </a:moveTo>
                    <a:lnTo>
                      <a:pt x="0" y="152"/>
                    </a:lnTo>
                    <a:lnTo>
                      <a:pt x="0" y="0"/>
                    </a:lnTo>
                    <a:lnTo>
                      <a:pt x="58" y="0"/>
                    </a:lnTo>
                    <a:lnTo>
                      <a:pt x="58" y="152"/>
                    </a:lnTo>
                  </a:path>
                </a:pathLst>
              </a:custGeom>
              <a:grpFill/>
              <a:ln>
                <a:noFill/>
              </a:ln>
              <a:effectLst/>
              <a:extLst>
                <a:ext uri="{91240B29-F687-4f45-9708-019B960494DF}">
                  <a14:hiddenLine xmlns="" xmlns:a14="http://schemas.microsoft.com/office/drawing/2010/main" w="9525" cap="flat">
                    <a:solidFill>
                      <a:srgbClr val="77CED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grpSp>
          <p:nvGrpSpPr>
            <p:cNvPr id="225" name="Group 224">
              <a:extLst>
                <a:ext uri="{FF2B5EF4-FFF2-40B4-BE49-F238E27FC236}">
                  <a16:creationId xmlns:a16="http://schemas.microsoft.com/office/drawing/2014/main" id="{248AEF32-C3A7-4A1E-963E-1EBCED4042FF}"/>
                </a:ext>
              </a:extLst>
            </p:cNvPr>
            <p:cNvGrpSpPr/>
            <p:nvPr/>
          </p:nvGrpSpPr>
          <p:grpSpPr>
            <a:xfrm flipH="1">
              <a:off x="18031772" y="5645330"/>
              <a:ext cx="437627" cy="437028"/>
              <a:chOff x="6687734" y="5616088"/>
              <a:chExt cx="366627" cy="366383"/>
            </a:xfrm>
          </p:grpSpPr>
          <p:sp>
            <p:nvSpPr>
              <p:cNvPr id="309" name="Freeform 47">
                <a:extLst>
                  <a:ext uri="{FF2B5EF4-FFF2-40B4-BE49-F238E27FC236}">
                    <a16:creationId xmlns:a16="http://schemas.microsoft.com/office/drawing/2014/main" id="{8F44C188-F007-4635-93DA-ACC1C09FAFDE}"/>
                  </a:ext>
                </a:extLst>
              </p:cNvPr>
              <p:cNvSpPr>
                <a:spLocks noChangeArrowheads="1"/>
              </p:cNvSpPr>
              <p:nvPr/>
            </p:nvSpPr>
            <p:spPr bwMode="auto">
              <a:xfrm flipH="1">
                <a:off x="6772783" y="5670367"/>
                <a:ext cx="175550" cy="238827"/>
              </a:xfrm>
              <a:custGeom>
                <a:avLst/>
                <a:gdLst>
                  <a:gd name="T0" fmla="*/ 0 w 288"/>
                  <a:gd name="T1" fmla="*/ 392 h 393"/>
                  <a:gd name="T2" fmla="*/ 0 w 288"/>
                  <a:gd name="T3" fmla="*/ 392 h 393"/>
                  <a:gd name="T4" fmla="*/ 0 w 288"/>
                  <a:gd name="T5" fmla="*/ 327 h 393"/>
                  <a:gd name="T6" fmla="*/ 53 w 288"/>
                  <a:gd name="T7" fmla="*/ 280 h 393"/>
                  <a:gd name="T8" fmla="*/ 176 w 288"/>
                  <a:gd name="T9" fmla="*/ 134 h 393"/>
                  <a:gd name="T10" fmla="*/ 117 w 288"/>
                  <a:gd name="T11" fmla="*/ 82 h 393"/>
                  <a:gd name="T12" fmla="*/ 35 w 288"/>
                  <a:gd name="T13" fmla="*/ 117 h 393"/>
                  <a:gd name="T14" fmla="*/ 6 w 288"/>
                  <a:gd name="T15" fmla="*/ 41 h 393"/>
                  <a:gd name="T16" fmla="*/ 135 w 288"/>
                  <a:gd name="T17" fmla="*/ 0 h 393"/>
                  <a:gd name="T18" fmla="*/ 281 w 288"/>
                  <a:gd name="T19" fmla="*/ 122 h 393"/>
                  <a:gd name="T20" fmla="*/ 193 w 288"/>
                  <a:gd name="T21" fmla="*/ 275 h 393"/>
                  <a:gd name="T22" fmla="*/ 152 w 288"/>
                  <a:gd name="T23" fmla="*/ 304 h 393"/>
                  <a:gd name="T24" fmla="*/ 152 w 288"/>
                  <a:gd name="T25" fmla="*/ 304 h 393"/>
                  <a:gd name="T26" fmla="*/ 287 w 288"/>
                  <a:gd name="T27" fmla="*/ 304 h 393"/>
                  <a:gd name="T28" fmla="*/ 287 w 288"/>
                  <a:gd name="T29" fmla="*/ 392 h 393"/>
                  <a:gd name="T30" fmla="*/ 0 w 288"/>
                  <a:gd name="T31" fmla="*/ 39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393">
                    <a:moveTo>
                      <a:pt x="0" y="392"/>
                    </a:moveTo>
                    <a:lnTo>
                      <a:pt x="0" y="392"/>
                    </a:lnTo>
                    <a:cubicBezTo>
                      <a:pt x="0" y="327"/>
                      <a:pt x="0" y="327"/>
                      <a:pt x="0" y="327"/>
                    </a:cubicBezTo>
                    <a:cubicBezTo>
                      <a:pt x="53" y="280"/>
                      <a:pt x="53" y="280"/>
                      <a:pt x="53" y="280"/>
                    </a:cubicBezTo>
                    <a:cubicBezTo>
                      <a:pt x="135" y="210"/>
                      <a:pt x="176" y="169"/>
                      <a:pt x="176" y="134"/>
                    </a:cubicBezTo>
                    <a:cubicBezTo>
                      <a:pt x="176" y="105"/>
                      <a:pt x="158" y="82"/>
                      <a:pt x="117" y="82"/>
                    </a:cubicBezTo>
                    <a:cubicBezTo>
                      <a:pt x="82" y="82"/>
                      <a:pt x="53" y="99"/>
                      <a:pt x="35" y="117"/>
                    </a:cubicBezTo>
                    <a:cubicBezTo>
                      <a:pt x="6" y="41"/>
                      <a:pt x="6" y="41"/>
                      <a:pt x="6" y="41"/>
                    </a:cubicBezTo>
                    <a:cubicBezTo>
                      <a:pt x="35" y="17"/>
                      <a:pt x="82" y="0"/>
                      <a:pt x="135" y="0"/>
                    </a:cubicBezTo>
                    <a:cubicBezTo>
                      <a:pt x="228" y="0"/>
                      <a:pt x="281" y="46"/>
                      <a:pt x="281" y="122"/>
                    </a:cubicBezTo>
                    <a:cubicBezTo>
                      <a:pt x="281" y="187"/>
                      <a:pt x="240" y="234"/>
                      <a:pt x="193" y="275"/>
                    </a:cubicBezTo>
                    <a:cubicBezTo>
                      <a:pt x="152" y="304"/>
                      <a:pt x="152" y="304"/>
                      <a:pt x="152" y="304"/>
                    </a:cubicBezTo>
                    <a:lnTo>
                      <a:pt x="152" y="304"/>
                    </a:lnTo>
                    <a:cubicBezTo>
                      <a:pt x="287" y="304"/>
                      <a:pt x="287" y="304"/>
                      <a:pt x="287" y="304"/>
                    </a:cubicBezTo>
                    <a:cubicBezTo>
                      <a:pt x="287" y="392"/>
                      <a:pt x="287" y="392"/>
                      <a:pt x="287" y="392"/>
                    </a:cubicBezTo>
                    <a:lnTo>
                      <a:pt x="0" y="392"/>
                    </a:lnTo>
                  </a:path>
                </a:pathLst>
              </a:custGeom>
              <a:solidFill>
                <a:schemeClr val="accent4"/>
              </a:solidFill>
              <a:ln>
                <a:noFill/>
              </a:ln>
              <a:effectLst/>
            </p:spPr>
            <p:txBody>
              <a:bodyPr wrap="none" anchor="ctr"/>
              <a:lstStyle/>
              <a:p>
                <a:endParaRPr lang="en-US" sz="1050" dirty="0">
                  <a:latin typeface="Calibri Light"/>
                </a:endParaRPr>
              </a:p>
            </p:txBody>
          </p:sp>
          <p:sp>
            <p:nvSpPr>
              <p:cNvPr id="310" name="Freeform 167">
                <a:extLst>
                  <a:ext uri="{FF2B5EF4-FFF2-40B4-BE49-F238E27FC236}">
                    <a16:creationId xmlns:a16="http://schemas.microsoft.com/office/drawing/2014/main" id="{A800E7F5-D545-4201-A080-7B59D65A41C0}"/>
                  </a:ext>
                </a:extLst>
              </p:cNvPr>
              <p:cNvSpPr>
                <a:spLocks noChangeArrowheads="1"/>
              </p:cNvSpPr>
              <p:nvPr/>
            </p:nvSpPr>
            <p:spPr bwMode="auto">
              <a:xfrm>
                <a:off x="6687734" y="5616088"/>
                <a:ext cx="366627" cy="366383"/>
              </a:xfrm>
              <a:custGeom>
                <a:avLst/>
                <a:gdLst>
                  <a:gd name="T0" fmla="*/ 0 w 598"/>
                  <a:gd name="T1" fmla="*/ 298 h 598"/>
                  <a:gd name="T2" fmla="*/ 0 w 598"/>
                  <a:gd name="T3" fmla="*/ 298 h 598"/>
                  <a:gd name="T4" fmla="*/ 298 w 598"/>
                  <a:gd name="T5" fmla="*/ 0 h 598"/>
                  <a:gd name="T6" fmla="*/ 597 w 598"/>
                  <a:gd name="T7" fmla="*/ 298 h 598"/>
                  <a:gd name="T8" fmla="*/ 298 w 598"/>
                  <a:gd name="T9" fmla="*/ 597 h 598"/>
                  <a:gd name="T10" fmla="*/ 0 w 598"/>
                  <a:gd name="T11" fmla="*/ 298 h 598"/>
                </a:gdLst>
                <a:ahLst/>
                <a:cxnLst>
                  <a:cxn ang="0">
                    <a:pos x="T0" y="T1"/>
                  </a:cxn>
                  <a:cxn ang="0">
                    <a:pos x="T2" y="T3"/>
                  </a:cxn>
                  <a:cxn ang="0">
                    <a:pos x="T4" y="T5"/>
                  </a:cxn>
                  <a:cxn ang="0">
                    <a:pos x="T6" y="T7"/>
                  </a:cxn>
                  <a:cxn ang="0">
                    <a:pos x="T8" y="T9"/>
                  </a:cxn>
                  <a:cxn ang="0">
                    <a:pos x="T10" y="T11"/>
                  </a:cxn>
                </a:cxnLst>
                <a:rect l="0" t="0" r="r" b="b"/>
                <a:pathLst>
                  <a:path w="598" h="598">
                    <a:moveTo>
                      <a:pt x="0" y="298"/>
                    </a:moveTo>
                    <a:lnTo>
                      <a:pt x="0" y="298"/>
                    </a:lnTo>
                    <a:cubicBezTo>
                      <a:pt x="0" y="134"/>
                      <a:pt x="129" y="0"/>
                      <a:pt x="298" y="0"/>
                    </a:cubicBezTo>
                    <a:cubicBezTo>
                      <a:pt x="462" y="0"/>
                      <a:pt x="597" y="134"/>
                      <a:pt x="597" y="298"/>
                    </a:cubicBezTo>
                    <a:cubicBezTo>
                      <a:pt x="597" y="462"/>
                      <a:pt x="462" y="597"/>
                      <a:pt x="298" y="597"/>
                    </a:cubicBezTo>
                    <a:cubicBezTo>
                      <a:pt x="129" y="597"/>
                      <a:pt x="0" y="462"/>
                      <a:pt x="0" y="298"/>
                    </a:cubicBezTo>
                  </a:path>
                </a:pathLst>
              </a:custGeom>
              <a:noFill/>
              <a:ln w="4320" cap="flat">
                <a:solidFill>
                  <a:schemeClr val="accent4"/>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26" name="Freeform 171">
              <a:extLst>
                <a:ext uri="{FF2B5EF4-FFF2-40B4-BE49-F238E27FC236}">
                  <a16:creationId xmlns:a16="http://schemas.microsoft.com/office/drawing/2014/main" id="{179C3A60-DAEE-4604-B05C-69EDFE41DF41}"/>
                </a:ext>
              </a:extLst>
            </p:cNvPr>
            <p:cNvSpPr>
              <a:spLocks noChangeArrowheads="1"/>
            </p:cNvSpPr>
            <p:nvPr/>
          </p:nvSpPr>
          <p:spPr bwMode="auto">
            <a:xfrm flipH="1">
              <a:off x="12054116" y="5072339"/>
              <a:ext cx="346859" cy="663635"/>
            </a:xfrm>
            <a:custGeom>
              <a:avLst/>
              <a:gdLst>
                <a:gd name="T0" fmla="*/ 369 w 475"/>
                <a:gd name="T1" fmla="*/ 99 h 908"/>
                <a:gd name="T2" fmla="*/ 146 w 475"/>
                <a:gd name="T3" fmla="*/ 35 h 908"/>
                <a:gd name="T4" fmla="*/ 76 w 475"/>
                <a:gd name="T5" fmla="*/ 35 h 908"/>
                <a:gd name="T6" fmla="*/ 0 w 475"/>
                <a:gd name="T7" fmla="*/ 204 h 908"/>
                <a:gd name="T8" fmla="*/ 105 w 475"/>
                <a:gd name="T9" fmla="*/ 907 h 908"/>
                <a:gd name="T10" fmla="*/ 474 w 475"/>
                <a:gd name="T11" fmla="*/ 801 h 908"/>
                <a:gd name="T12" fmla="*/ 369 w 475"/>
                <a:gd name="T13" fmla="*/ 99 h 908"/>
                <a:gd name="T14" fmla="*/ 117 w 475"/>
                <a:gd name="T15" fmla="*/ 854 h 908"/>
                <a:gd name="T16" fmla="*/ 117 w 475"/>
                <a:gd name="T17" fmla="*/ 766 h 908"/>
                <a:gd name="T18" fmla="*/ 117 w 475"/>
                <a:gd name="T19" fmla="*/ 854 h 908"/>
                <a:gd name="T20" fmla="*/ 117 w 475"/>
                <a:gd name="T21" fmla="*/ 737 h 908"/>
                <a:gd name="T22" fmla="*/ 117 w 475"/>
                <a:gd name="T23" fmla="*/ 649 h 908"/>
                <a:gd name="T24" fmla="*/ 117 w 475"/>
                <a:gd name="T25" fmla="*/ 737 h 908"/>
                <a:gd name="T26" fmla="*/ 117 w 475"/>
                <a:gd name="T27" fmla="*/ 626 h 908"/>
                <a:gd name="T28" fmla="*/ 117 w 475"/>
                <a:gd name="T29" fmla="*/ 538 h 908"/>
                <a:gd name="T30" fmla="*/ 117 w 475"/>
                <a:gd name="T31" fmla="*/ 626 h 908"/>
                <a:gd name="T32" fmla="*/ 240 w 475"/>
                <a:gd name="T33" fmla="*/ 854 h 908"/>
                <a:gd name="T34" fmla="*/ 240 w 475"/>
                <a:gd name="T35" fmla="*/ 766 h 908"/>
                <a:gd name="T36" fmla="*/ 240 w 475"/>
                <a:gd name="T37" fmla="*/ 854 h 908"/>
                <a:gd name="T38" fmla="*/ 240 w 475"/>
                <a:gd name="T39" fmla="*/ 737 h 908"/>
                <a:gd name="T40" fmla="*/ 240 w 475"/>
                <a:gd name="T41" fmla="*/ 649 h 908"/>
                <a:gd name="T42" fmla="*/ 240 w 475"/>
                <a:gd name="T43" fmla="*/ 737 h 908"/>
                <a:gd name="T44" fmla="*/ 240 w 475"/>
                <a:gd name="T45" fmla="*/ 626 h 908"/>
                <a:gd name="T46" fmla="*/ 240 w 475"/>
                <a:gd name="T47" fmla="*/ 538 h 908"/>
                <a:gd name="T48" fmla="*/ 240 w 475"/>
                <a:gd name="T49" fmla="*/ 626 h 908"/>
                <a:gd name="T50" fmla="*/ 357 w 475"/>
                <a:gd name="T51" fmla="*/ 854 h 908"/>
                <a:gd name="T52" fmla="*/ 357 w 475"/>
                <a:gd name="T53" fmla="*/ 766 h 908"/>
                <a:gd name="T54" fmla="*/ 357 w 475"/>
                <a:gd name="T55" fmla="*/ 854 h 908"/>
                <a:gd name="T56" fmla="*/ 357 w 475"/>
                <a:gd name="T57" fmla="*/ 737 h 908"/>
                <a:gd name="T58" fmla="*/ 357 w 475"/>
                <a:gd name="T59" fmla="*/ 649 h 908"/>
                <a:gd name="T60" fmla="*/ 357 w 475"/>
                <a:gd name="T61" fmla="*/ 737 h 908"/>
                <a:gd name="T62" fmla="*/ 357 w 475"/>
                <a:gd name="T63" fmla="*/ 626 h 908"/>
                <a:gd name="T64" fmla="*/ 357 w 475"/>
                <a:gd name="T65" fmla="*/ 538 h 908"/>
                <a:gd name="T66" fmla="*/ 357 w 475"/>
                <a:gd name="T67" fmla="*/ 626 h 908"/>
                <a:gd name="T68" fmla="*/ 410 w 475"/>
                <a:gd name="T69" fmla="*/ 438 h 908"/>
                <a:gd name="T70" fmla="*/ 129 w 475"/>
                <a:gd name="T71" fmla="*/ 503 h 908"/>
                <a:gd name="T72" fmla="*/ 70 w 475"/>
                <a:gd name="T73" fmla="*/ 239 h 908"/>
                <a:gd name="T74" fmla="*/ 345 w 475"/>
                <a:gd name="T75" fmla="*/ 175 h 908"/>
                <a:gd name="T76" fmla="*/ 410 w 475"/>
                <a:gd name="T77" fmla="*/ 43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5" h="908">
                  <a:moveTo>
                    <a:pt x="369" y="99"/>
                  </a:moveTo>
                  <a:lnTo>
                    <a:pt x="369" y="99"/>
                  </a:lnTo>
                  <a:cubicBezTo>
                    <a:pt x="146" y="99"/>
                    <a:pt x="146" y="99"/>
                    <a:pt x="146" y="99"/>
                  </a:cubicBezTo>
                  <a:cubicBezTo>
                    <a:pt x="146" y="35"/>
                    <a:pt x="146" y="35"/>
                    <a:pt x="146" y="35"/>
                  </a:cubicBezTo>
                  <a:cubicBezTo>
                    <a:pt x="146" y="11"/>
                    <a:pt x="129" y="0"/>
                    <a:pt x="111" y="0"/>
                  </a:cubicBezTo>
                  <a:cubicBezTo>
                    <a:pt x="94" y="0"/>
                    <a:pt x="76" y="11"/>
                    <a:pt x="76" y="35"/>
                  </a:cubicBezTo>
                  <a:cubicBezTo>
                    <a:pt x="76" y="105"/>
                    <a:pt x="76" y="105"/>
                    <a:pt x="76" y="105"/>
                  </a:cubicBezTo>
                  <a:cubicBezTo>
                    <a:pt x="35" y="117"/>
                    <a:pt x="0" y="158"/>
                    <a:pt x="0" y="204"/>
                  </a:cubicBezTo>
                  <a:cubicBezTo>
                    <a:pt x="0" y="801"/>
                    <a:pt x="0" y="801"/>
                    <a:pt x="0" y="801"/>
                  </a:cubicBezTo>
                  <a:cubicBezTo>
                    <a:pt x="0" y="860"/>
                    <a:pt x="47" y="907"/>
                    <a:pt x="105" y="907"/>
                  </a:cubicBezTo>
                  <a:cubicBezTo>
                    <a:pt x="369" y="907"/>
                    <a:pt x="369" y="907"/>
                    <a:pt x="369" y="907"/>
                  </a:cubicBezTo>
                  <a:cubicBezTo>
                    <a:pt x="427" y="907"/>
                    <a:pt x="474" y="860"/>
                    <a:pt x="474" y="801"/>
                  </a:cubicBezTo>
                  <a:cubicBezTo>
                    <a:pt x="474" y="204"/>
                    <a:pt x="474" y="204"/>
                    <a:pt x="474" y="204"/>
                  </a:cubicBezTo>
                  <a:cubicBezTo>
                    <a:pt x="474" y="146"/>
                    <a:pt x="427" y="99"/>
                    <a:pt x="369" y="99"/>
                  </a:cubicBezTo>
                  <a:close/>
                  <a:moveTo>
                    <a:pt x="117" y="854"/>
                  </a:moveTo>
                  <a:lnTo>
                    <a:pt x="117" y="854"/>
                  </a:lnTo>
                  <a:cubicBezTo>
                    <a:pt x="94" y="854"/>
                    <a:pt x="76" y="836"/>
                    <a:pt x="76" y="807"/>
                  </a:cubicBezTo>
                  <a:cubicBezTo>
                    <a:pt x="76" y="784"/>
                    <a:pt x="94" y="766"/>
                    <a:pt x="117" y="766"/>
                  </a:cubicBezTo>
                  <a:cubicBezTo>
                    <a:pt x="146" y="766"/>
                    <a:pt x="164" y="784"/>
                    <a:pt x="164" y="807"/>
                  </a:cubicBezTo>
                  <a:cubicBezTo>
                    <a:pt x="164" y="836"/>
                    <a:pt x="146" y="854"/>
                    <a:pt x="117" y="854"/>
                  </a:cubicBezTo>
                  <a:close/>
                  <a:moveTo>
                    <a:pt x="117" y="737"/>
                  </a:moveTo>
                  <a:lnTo>
                    <a:pt x="117" y="737"/>
                  </a:lnTo>
                  <a:cubicBezTo>
                    <a:pt x="94" y="737"/>
                    <a:pt x="76" y="719"/>
                    <a:pt x="76" y="696"/>
                  </a:cubicBezTo>
                  <a:cubicBezTo>
                    <a:pt x="76" y="672"/>
                    <a:pt x="94" y="649"/>
                    <a:pt x="117" y="649"/>
                  </a:cubicBezTo>
                  <a:cubicBezTo>
                    <a:pt x="146" y="649"/>
                    <a:pt x="164" y="672"/>
                    <a:pt x="164" y="696"/>
                  </a:cubicBezTo>
                  <a:cubicBezTo>
                    <a:pt x="164" y="719"/>
                    <a:pt x="146" y="737"/>
                    <a:pt x="117" y="737"/>
                  </a:cubicBezTo>
                  <a:close/>
                  <a:moveTo>
                    <a:pt x="117" y="626"/>
                  </a:moveTo>
                  <a:lnTo>
                    <a:pt x="117" y="626"/>
                  </a:lnTo>
                  <a:cubicBezTo>
                    <a:pt x="94" y="626"/>
                    <a:pt x="76" y="602"/>
                    <a:pt x="76" y="579"/>
                  </a:cubicBezTo>
                  <a:cubicBezTo>
                    <a:pt x="76" y="555"/>
                    <a:pt x="94" y="538"/>
                    <a:pt x="117" y="538"/>
                  </a:cubicBezTo>
                  <a:cubicBezTo>
                    <a:pt x="146" y="538"/>
                    <a:pt x="164" y="555"/>
                    <a:pt x="164" y="579"/>
                  </a:cubicBezTo>
                  <a:cubicBezTo>
                    <a:pt x="164" y="602"/>
                    <a:pt x="146" y="626"/>
                    <a:pt x="117" y="626"/>
                  </a:cubicBezTo>
                  <a:close/>
                  <a:moveTo>
                    <a:pt x="240" y="854"/>
                  </a:moveTo>
                  <a:lnTo>
                    <a:pt x="240" y="854"/>
                  </a:lnTo>
                  <a:cubicBezTo>
                    <a:pt x="211" y="854"/>
                    <a:pt x="193" y="836"/>
                    <a:pt x="193" y="807"/>
                  </a:cubicBezTo>
                  <a:cubicBezTo>
                    <a:pt x="193" y="784"/>
                    <a:pt x="211" y="766"/>
                    <a:pt x="240" y="766"/>
                  </a:cubicBezTo>
                  <a:cubicBezTo>
                    <a:pt x="264" y="766"/>
                    <a:pt x="281" y="784"/>
                    <a:pt x="281" y="807"/>
                  </a:cubicBezTo>
                  <a:cubicBezTo>
                    <a:pt x="281" y="836"/>
                    <a:pt x="264" y="854"/>
                    <a:pt x="240" y="854"/>
                  </a:cubicBezTo>
                  <a:close/>
                  <a:moveTo>
                    <a:pt x="240" y="737"/>
                  </a:moveTo>
                  <a:lnTo>
                    <a:pt x="240" y="737"/>
                  </a:lnTo>
                  <a:cubicBezTo>
                    <a:pt x="211" y="737"/>
                    <a:pt x="193" y="719"/>
                    <a:pt x="193" y="696"/>
                  </a:cubicBezTo>
                  <a:cubicBezTo>
                    <a:pt x="193" y="672"/>
                    <a:pt x="211" y="649"/>
                    <a:pt x="240" y="649"/>
                  </a:cubicBezTo>
                  <a:cubicBezTo>
                    <a:pt x="264" y="649"/>
                    <a:pt x="281" y="672"/>
                    <a:pt x="281" y="696"/>
                  </a:cubicBezTo>
                  <a:cubicBezTo>
                    <a:pt x="281" y="719"/>
                    <a:pt x="264" y="737"/>
                    <a:pt x="240" y="737"/>
                  </a:cubicBezTo>
                  <a:close/>
                  <a:moveTo>
                    <a:pt x="240" y="626"/>
                  </a:moveTo>
                  <a:lnTo>
                    <a:pt x="240" y="626"/>
                  </a:lnTo>
                  <a:cubicBezTo>
                    <a:pt x="211" y="626"/>
                    <a:pt x="193" y="602"/>
                    <a:pt x="193" y="579"/>
                  </a:cubicBezTo>
                  <a:cubicBezTo>
                    <a:pt x="193" y="555"/>
                    <a:pt x="211" y="538"/>
                    <a:pt x="240" y="538"/>
                  </a:cubicBezTo>
                  <a:cubicBezTo>
                    <a:pt x="264" y="538"/>
                    <a:pt x="281" y="555"/>
                    <a:pt x="281" y="579"/>
                  </a:cubicBezTo>
                  <a:cubicBezTo>
                    <a:pt x="281" y="602"/>
                    <a:pt x="264" y="626"/>
                    <a:pt x="240" y="626"/>
                  </a:cubicBezTo>
                  <a:close/>
                  <a:moveTo>
                    <a:pt x="357" y="854"/>
                  </a:moveTo>
                  <a:lnTo>
                    <a:pt x="357" y="854"/>
                  </a:lnTo>
                  <a:cubicBezTo>
                    <a:pt x="334" y="854"/>
                    <a:pt x="310" y="836"/>
                    <a:pt x="310" y="807"/>
                  </a:cubicBezTo>
                  <a:cubicBezTo>
                    <a:pt x="310" y="784"/>
                    <a:pt x="334" y="766"/>
                    <a:pt x="357" y="766"/>
                  </a:cubicBezTo>
                  <a:cubicBezTo>
                    <a:pt x="380" y="766"/>
                    <a:pt x="404" y="784"/>
                    <a:pt x="404" y="807"/>
                  </a:cubicBezTo>
                  <a:cubicBezTo>
                    <a:pt x="404" y="836"/>
                    <a:pt x="380" y="854"/>
                    <a:pt x="357" y="854"/>
                  </a:cubicBezTo>
                  <a:close/>
                  <a:moveTo>
                    <a:pt x="357" y="737"/>
                  </a:moveTo>
                  <a:lnTo>
                    <a:pt x="357" y="737"/>
                  </a:lnTo>
                  <a:cubicBezTo>
                    <a:pt x="334" y="737"/>
                    <a:pt x="310" y="719"/>
                    <a:pt x="310" y="696"/>
                  </a:cubicBezTo>
                  <a:cubicBezTo>
                    <a:pt x="310" y="672"/>
                    <a:pt x="334" y="649"/>
                    <a:pt x="357" y="649"/>
                  </a:cubicBezTo>
                  <a:cubicBezTo>
                    <a:pt x="380" y="649"/>
                    <a:pt x="404" y="672"/>
                    <a:pt x="404" y="696"/>
                  </a:cubicBezTo>
                  <a:cubicBezTo>
                    <a:pt x="404" y="719"/>
                    <a:pt x="380" y="737"/>
                    <a:pt x="357" y="737"/>
                  </a:cubicBezTo>
                  <a:close/>
                  <a:moveTo>
                    <a:pt x="357" y="626"/>
                  </a:moveTo>
                  <a:lnTo>
                    <a:pt x="357" y="626"/>
                  </a:lnTo>
                  <a:cubicBezTo>
                    <a:pt x="334" y="626"/>
                    <a:pt x="310" y="602"/>
                    <a:pt x="310" y="579"/>
                  </a:cubicBezTo>
                  <a:cubicBezTo>
                    <a:pt x="310" y="555"/>
                    <a:pt x="334" y="538"/>
                    <a:pt x="357" y="538"/>
                  </a:cubicBezTo>
                  <a:cubicBezTo>
                    <a:pt x="380" y="538"/>
                    <a:pt x="404" y="555"/>
                    <a:pt x="404" y="579"/>
                  </a:cubicBezTo>
                  <a:cubicBezTo>
                    <a:pt x="404" y="602"/>
                    <a:pt x="380" y="626"/>
                    <a:pt x="357" y="626"/>
                  </a:cubicBezTo>
                  <a:close/>
                  <a:moveTo>
                    <a:pt x="410" y="438"/>
                  </a:moveTo>
                  <a:lnTo>
                    <a:pt x="410" y="438"/>
                  </a:lnTo>
                  <a:cubicBezTo>
                    <a:pt x="410" y="473"/>
                    <a:pt x="380" y="503"/>
                    <a:pt x="345" y="503"/>
                  </a:cubicBezTo>
                  <a:cubicBezTo>
                    <a:pt x="129" y="503"/>
                    <a:pt x="129" y="503"/>
                    <a:pt x="129" y="503"/>
                  </a:cubicBezTo>
                  <a:cubicBezTo>
                    <a:pt x="94" y="503"/>
                    <a:pt x="70" y="473"/>
                    <a:pt x="70" y="438"/>
                  </a:cubicBezTo>
                  <a:cubicBezTo>
                    <a:pt x="70" y="239"/>
                    <a:pt x="70" y="239"/>
                    <a:pt x="70" y="239"/>
                  </a:cubicBezTo>
                  <a:cubicBezTo>
                    <a:pt x="70" y="204"/>
                    <a:pt x="94" y="175"/>
                    <a:pt x="129" y="175"/>
                  </a:cubicBezTo>
                  <a:cubicBezTo>
                    <a:pt x="345" y="175"/>
                    <a:pt x="345" y="175"/>
                    <a:pt x="345" y="175"/>
                  </a:cubicBezTo>
                  <a:cubicBezTo>
                    <a:pt x="380" y="175"/>
                    <a:pt x="410" y="204"/>
                    <a:pt x="410" y="239"/>
                  </a:cubicBezTo>
                  <a:lnTo>
                    <a:pt x="410" y="438"/>
                  </a:lnTo>
                  <a:close/>
                </a:path>
              </a:pathLst>
            </a:custGeom>
            <a:solidFill>
              <a:schemeClr val="accent5"/>
            </a:solidFill>
            <a:ln>
              <a:noFill/>
            </a:ln>
            <a:effectLst/>
          </p:spPr>
          <p:txBody>
            <a:bodyPr wrap="none" anchor="ctr"/>
            <a:lstStyle/>
            <a:p>
              <a:endParaRPr lang="en-US" sz="1050" dirty="0">
                <a:latin typeface="Calibri Light"/>
              </a:endParaRPr>
            </a:p>
          </p:txBody>
        </p:sp>
        <p:grpSp>
          <p:nvGrpSpPr>
            <p:cNvPr id="227" name="Group 226">
              <a:extLst>
                <a:ext uri="{FF2B5EF4-FFF2-40B4-BE49-F238E27FC236}">
                  <a16:creationId xmlns:a16="http://schemas.microsoft.com/office/drawing/2014/main" id="{5CA7CBF7-77AC-4C8E-9CC6-5F3CB3165B4F}"/>
                </a:ext>
              </a:extLst>
            </p:cNvPr>
            <p:cNvGrpSpPr/>
            <p:nvPr/>
          </p:nvGrpSpPr>
          <p:grpSpPr>
            <a:xfrm flipH="1">
              <a:off x="11538689" y="5486706"/>
              <a:ext cx="363068" cy="190998"/>
              <a:chOff x="12189847" y="5483105"/>
              <a:chExt cx="304164" cy="160123"/>
            </a:xfrm>
            <a:solidFill>
              <a:schemeClr val="accent5"/>
            </a:solidFill>
          </p:grpSpPr>
          <p:sp>
            <p:nvSpPr>
              <p:cNvPr id="300" name="Freeform 55">
                <a:extLst>
                  <a:ext uri="{FF2B5EF4-FFF2-40B4-BE49-F238E27FC236}">
                    <a16:creationId xmlns:a16="http://schemas.microsoft.com/office/drawing/2014/main" id="{CBE3989B-9AD3-4BF3-8372-004A2E035AFB}"/>
                  </a:ext>
                </a:extLst>
              </p:cNvPr>
              <p:cNvSpPr>
                <a:spLocks noChangeArrowheads="1"/>
              </p:cNvSpPr>
              <p:nvPr/>
            </p:nvSpPr>
            <p:spPr bwMode="auto">
              <a:xfrm>
                <a:off x="12363655"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1" name="Freeform 56">
                <a:extLst>
                  <a:ext uri="{FF2B5EF4-FFF2-40B4-BE49-F238E27FC236}">
                    <a16:creationId xmlns:a16="http://schemas.microsoft.com/office/drawing/2014/main" id="{F951D3E3-E541-4C35-B230-3BF9C2934B10}"/>
                  </a:ext>
                </a:extLst>
              </p:cNvPr>
              <p:cNvSpPr>
                <a:spLocks noChangeArrowheads="1"/>
              </p:cNvSpPr>
              <p:nvPr/>
            </p:nvSpPr>
            <p:spPr bwMode="auto">
              <a:xfrm>
                <a:off x="12309340"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2" name="Freeform 57">
                <a:extLst>
                  <a:ext uri="{FF2B5EF4-FFF2-40B4-BE49-F238E27FC236}">
                    <a16:creationId xmlns:a16="http://schemas.microsoft.com/office/drawing/2014/main" id="{692EF429-1584-4D01-B449-EF972C10D08D}"/>
                  </a:ext>
                </a:extLst>
              </p:cNvPr>
              <p:cNvSpPr>
                <a:spLocks noChangeArrowheads="1"/>
              </p:cNvSpPr>
              <p:nvPr/>
            </p:nvSpPr>
            <p:spPr bwMode="auto">
              <a:xfrm>
                <a:off x="12255024"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3" name="Freeform 58">
                <a:extLst>
                  <a:ext uri="{FF2B5EF4-FFF2-40B4-BE49-F238E27FC236}">
                    <a16:creationId xmlns:a16="http://schemas.microsoft.com/office/drawing/2014/main" id="{2157824A-BF30-4286-8494-2DD78348A11C}"/>
                  </a:ext>
                </a:extLst>
              </p:cNvPr>
              <p:cNvSpPr>
                <a:spLocks noChangeArrowheads="1"/>
              </p:cNvSpPr>
              <p:nvPr/>
            </p:nvSpPr>
            <p:spPr bwMode="auto">
              <a:xfrm>
                <a:off x="12420685"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4" name="Freeform 173">
                <a:extLst>
                  <a:ext uri="{FF2B5EF4-FFF2-40B4-BE49-F238E27FC236}">
                    <a16:creationId xmlns:a16="http://schemas.microsoft.com/office/drawing/2014/main" id="{EE41DD97-C405-4CD9-A918-9B705F66B203}"/>
                  </a:ext>
                </a:extLst>
              </p:cNvPr>
              <p:cNvSpPr>
                <a:spLocks noChangeArrowheads="1"/>
              </p:cNvSpPr>
              <p:nvPr/>
            </p:nvSpPr>
            <p:spPr bwMode="auto">
              <a:xfrm>
                <a:off x="12189847" y="5483105"/>
                <a:ext cx="304164" cy="160123"/>
              </a:xfrm>
              <a:custGeom>
                <a:avLst/>
                <a:gdLst>
                  <a:gd name="T0" fmla="*/ 497 w 498"/>
                  <a:gd name="T1" fmla="*/ 0 h 265"/>
                  <a:gd name="T2" fmla="*/ 41 w 498"/>
                  <a:gd name="T3" fmla="*/ 0 h 265"/>
                  <a:gd name="T4" fmla="*/ 41 w 498"/>
                  <a:gd name="T5" fmla="*/ 47 h 265"/>
                  <a:gd name="T6" fmla="*/ 0 w 498"/>
                  <a:gd name="T7" fmla="*/ 47 h 265"/>
                  <a:gd name="T8" fmla="*/ 0 w 498"/>
                  <a:gd name="T9" fmla="*/ 211 h 265"/>
                  <a:gd name="T10" fmla="*/ 41 w 498"/>
                  <a:gd name="T11" fmla="*/ 211 h 265"/>
                  <a:gd name="T12" fmla="*/ 41 w 498"/>
                  <a:gd name="T13" fmla="*/ 264 h 265"/>
                  <a:gd name="T14" fmla="*/ 491 w 498"/>
                  <a:gd name="T15" fmla="*/ 264 h 265"/>
                  <a:gd name="T16" fmla="*/ 491 w 498"/>
                  <a:gd name="T17" fmla="*/ 264 h 265"/>
                  <a:gd name="T18" fmla="*/ 497 w 498"/>
                  <a:gd name="T19" fmla="*/ 264 h 265"/>
                  <a:gd name="T20" fmla="*/ 497 w 498"/>
                  <a:gd name="T21" fmla="*/ 0 h 265"/>
                  <a:gd name="T22" fmla="*/ 82 w 498"/>
                  <a:gd name="T23" fmla="*/ 35 h 265"/>
                  <a:gd name="T24" fmla="*/ 456 w 498"/>
                  <a:gd name="T25" fmla="*/ 35 h 265"/>
                  <a:gd name="T26" fmla="*/ 456 w 498"/>
                  <a:gd name="T27" fmla="*/ 228 h 265"/>
                  <a:gd name="T28" fmla="*/ 82 w 498"/>
                  <a:gd name="T29" fmla="*/ 228 h 265"/>
                  <a:gd name="T30" fmla="*/ 82 w 498"/>
                  <a:gd name="T31" fmla="*/ 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5">
                    <a:moveTo>
                      <a:pt x="497" y="0"/>
                    </a:moveTo>
                    <a:lnTo>
                      <a:pt x="41" y="0"/>
                    </a:lnTo>
                    <a:lnTo>
                      <a:pt x="41" y="47"/>
                    </a:lnTo>
                    <a:lnTo>
                      <a:pt x="0" y="47"/>
                    </a:lnTo>
                    <a:lnTo>
                      <a:pt x="0" y="211"/>
                    </a:lnTo>
                    <a:lnTo>
                      <a:pt x="41" y="211"/>
                    </a:lnTo>
                    <a:lnTo>
                      <a:pt x="41" y="264"/>
                    </a:lnTo>
                    <a:lnTo>
                      <a:pt x="491" y="264"/>
                    </a:lnTo>
                    <a:lnTo>
                      <a:pt x="491" y="264"/>
                    </a:lnTo>
                    <a:lnTo>
                      <a:pt x="497" y="264"/>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5" name="Freeform 174">
                <a:extLst>
                  <a:ext uri="{FF2B5EF4-FFF2-40B4-BE49-F238E27FC236}">
                    <a16:creationId xmlns:a16="http://schemas.microsoft.com/office/drawing/2014/main" id="{2F527D8B-D689-421C-A158-444EEDEA9E92}"/>
                  </a:ext>
                </a:extLst>
              </p:cNvPr>
              <p:cNvSpPr>
                <a:spLocks noChangeArrowheads="1"/>
              </p:cNvSpPr>
              <p:nvPr/>
            </p:nvSpPr>
            <p:spPr bwMode="auto">
              <a:xfrm>
                <a:off x="12363655"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6" name="Freeform 175">
                <a:extLst>
                  <a:ext uri="{FF2B5EF4-FFF2-40B4-BE49-F238E27FC236}">
                    <a16:creationId xmlns:a16="http://schemas.microsoft.com/office/drawing/2014/main" id="{5A61C727-EE34-418C-B313-7F730820F270}"/>
                  </a:ext>
                </a:extLst>
              </p:cNvPr>
              <p:cNvSpPr>
                <a:spLocks noChangeArrowheads="1"/>
              </p:cNvSpPr>
              <p:nvPr/>
            </p:nvSpPr>
            <p:spPr bwMode="auto">
              <a:xfrm>
                <a:off x="12309340" y="5515673"/>
                <a:ext cx="38021" cy="92274"/>
              </a:xfrm>
              <a:custGeom>
                <a:avLst/>
                <a:gdLst>
                  <a:gd name="T0" fmla="*/ 64 w 65"/>
                  <a:gd name="T1" fmla="*/ 152 h 153"/>
                  <a:gd name="T2" fmla="*/ 0 w 65"/>
                  <a:gd name="T3" fmla="*/ 152 h 153"/>
                  <a:gd name="T4" fmla="*/ 0 w 65"/>
                  <a:gd name="T5" fmla="*/ 0 h 153"/>
                  <a:gd name="T6" fmla="*/ 64 w 65"/>
                  <a:gd name="T7" fmla="*/ 0 h 153"/>
                  <a:gd name="T8" fmla="*/ 64 w 65"/>
                  <a:gd name="T9" fmla="*/ 152 h 153"/>
                </a:gdLst>
                <a:ahLst/>
                <a:cxnLst>
                  <a:cxn ang="0">
                    <a:pos x="T0" y="T1"/>
                  </a:cxn>
                  <a:cxn ang="0">
                    <a:pos x="T2" y="T3"/>
                  </a:cxn>
                  <a:cxn ang="0">
                    <a:pos x="T4" y="T5"/>
                  </a:cxn>
                  <a:cxn ang="0">
                    <a:pos x="T6" y="T7"/>
                  </a:cxn>
                  <a:cxn ang="0">
                    <a:pos x="T8" y="T9"/>
                  </a:cxn>
                </a:cxnLst>
                <a:rect l="0" t="0" r="r" b="b"/>
                <a:pathLst>
                  <a:path w="65" h="153">
                    <a:moveTo>
                      <a:pt x="64" y="152"/>
                    </a:moveTo>
                    <a:lnTo>
                      <a:pt x="0" y="152"/>
                    </a:lnTo>
                    <a:lnTo>
                      <a:pt x="0" y="0"/>
                    </a:lnTo>
                    <a:lnTo>
                      <a:pt x="64" y="0"/>
                    </a:lnTo>
                    <a:lnTo>
                      <a:pt x="64"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7" name="Freeform 176">
                <a:extLst>
                  <a:ext uri="{FF2B5EF4-FFF2-40B4-BE49-F238E27FC236}">
                    <a16:creationId xmlns:a16="http://schemas.microsoft.com/office/drawing/2014/main" id="{E33C112C-9A40-4CC6-962D-AFA33BF7B743}"/>
                  </a:ext>
                </a:extLst>
              </p:cNvPr>
              <p:cNvSpPr>
                <a:spLocks noChangeArrowheads="1"/>
              </p:cNvSpPr>
              <p:nvPr/>
            </p:nvSpPr>
            <p:spPr bwMode="auto">
              <a:xfrm>
                <a:off x="12255024"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308" name="Freeform 177">
                <a:extLst>
                  <a:ext uri="{FF2B5EF4-FFF2-40B4-BE49-F238E27FC236}">
                    <a16:creationId xmlns:a16="http://schemas.microsoft.com/office/drawing/2014/main" id="{8B2B8DE7-7768-401A-A658-4072C87C7AA7}"/>
                  </a:ext>
                </a:extLst>
              </p:cNvPr>
              <p:cNvSpPr>
                <a:spLocks noChangeArrowheads="1"/>
              </p:cNvSpPr>
              <p:nvPr/>
            </p:nvSpPr>
            <p:spPr bwMode="auto">
              <a:xfrm>
                <a:off x="12420685" y="5515673"/>
                <a:ext cx="35304" cy="92274"/>
              </a:xfrm>
              <a:custGeom>
                <a:avLst/>
                <a:gdLst>
                  <a:gd name="T0" fmla="*/ 59 w 60"/>
                  <a:gd name="T1" fmla="*/ 152 h 153"/>
                  <a:gd name="T2" fmla="*/ 0 w 60"/>
                  <a:gd name="T3" fmla="*/ 152 h 153"/>
                  <a:gd name="T4" fmla="*/ 0 w 60"/>
                  <a:gd name="T5" fmla="*/ 0 h 153"/>
                  <a:gd name="T6" fmla="*/ 59 w 60"/>
                  <a:gd name="T7" fmla="*/ 0 h 153"/>
                  <a:gd name="T8" fmla="*/ 59 w 60"/>
                  <a:gd name="T9" fmla="*/ 152 h 153"/>
                </a:gdLst>
                <a:ahLst/>
                <a:cxnLst>
                  <a:cxn ang="0">
                    <a:pos x="T0" y="T1"/>
                  </a:cxn>
                  <a:cxn ang="0">
                    <a:pos x="T2" y="T3"/>
                  </a:cxn>
                  <a:cxn ang="0">
                    <a:pos x="T4" y="T5"/>
                  </a:cxn>
                  <a:cxn ang="0">
                    <a:pos x="T6" y="T7"/>
                  </a:cxn>
                  <a:cxn ang="0">
                    <a:pos x="T8" y="T9"/>
                  </a:cxn>
                </a:cxnLst>
                <a:rect l="0" t="0" r="r" b="b"/>
                <a:pathLst>
                  <a:path w="60" h="153">
                    <a:moveTo>
                      <a:pt x="59" y="152"/>
                    </a:moveTo>
                    <a:lnTo>
                      <a:pt x="0" y="152"/>
                    </a:lnTo>
                    <a:lnTo>
                      <a:pt x="0" y="0"/>
                    </a:lnTo>
                    <a:lnTo>
                      <a:pt x="59" y="0"/>
                    </a:lnTo>
                    <a:lnTo>
                      <a:pt x="59" y="152"/>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28" name="Freeform 191">
              <a:extLst>
                <a:ext uri="{FF2B5EF4-FFF2-40B4-BE49-F238E27FC236}">
                  <a16:creationId xmlns:a16="http://schemas.microsoft.com/office/drawing/2014/main" id="{BEA38093-8181-46D0-88C1-3BA4F5564ACE}"/>
                </a:ext>
              </a:extLst>
            </p:cNvPr>
            <p:cNvSpPr>
              <a:spLocks noChangeArrowheads="1"/>
            </p:cNvSpPr>
            <p:nvPr/>
          </p:nvSpPr>
          <p:spPr bwMode="auto">
            <a:xfrm flipH="1">
              <a:off x="11710499" y="5133846"/>
              <a:ext cx="230159" cy="226608"/>
            </a:xfrm>
            <a:custGeom>
              <a:avLst/>
              <a:gdLst>
                <a:gd name="T0" fmla="*/ 304 w 317"/>
                <a:gd name="T1" fmla="*/ 46 h 311"/>
                <a:gd name="T2" fmla="*/ 304 w 317"/>
                <a:gd name="T3" fmla="*/ 46 h 311"/>
                <a:gd name="T4" fmla="*/ 263 w 317"/>
                <a:gd name="T5" fmla="*/ 11 h 311"/>
                <a:gd name="T6" fmla="*/ 228 w 317"/>
                <a:gd name="T7" fmla="*/ 5 h 311"/>
                <a:gd name="T8" fmla="*/ 228 w 317"/>
                <a:gd name="T9" fmla="*/ 5 h 311"/>
                <a:gd name="T10" fmla="*/ 228 w 317"/>
                <a:gd name="T11" fmla="*/ 5 h 311"/>
                <a:gd name="T12" fmla="*/ 158 w 317"/>
                <a:gd name="T13" fmla="*/ 76 h 311"/>
                <a:gd name="T14" fmla="*/ 88 w 317"/>
                <a:gd name="T15" fmla="*/ 0 h 311"/>
                <a:gd name="T16" fmla="*/ 82 w 317"/>
                <a:gd name="T17" fmla="*/ 0 h 311"/>
                <a:gd name="T18" fmla="*/ 70 w 317"/>
                <a:gd name="T19" fmla="*/ 0 h 311"/>
                <a:gd name="T20" fmla="*/ 53 w 317"/>
                <a:gd name="T21" fmla="*/ 5 h 311"/>
                <a:gd name="T22" fmla="*/ 18 w 317"/>
                <a:gd name="T23" fmla="*/ 46 h 311"/>
                <a:gd name="T24" fmla="*/ 12 w 317"/>
                <a:gd name="T25" fmla="*/ 81 h 311"/>
                <a:gd name="T26" fmla="*/ 82 w 317"/>
                <a:gd name="T27" fmla="*/ 152 h 311"/>
                <a:gd name="T28" fmla="*/ 6 w 317"/>
                <a:gd name="T29" fmla="*/ 228 h 311"/>
                <a:gd name="T30" fmla="*/ 6 w 317"/>
                <a:gd name="T31" fmla="*/ 239 h 311"/>
                <a:gd name="T32" fmla="*/ 12 w 317"/>
                <a:gd name="T33" fmla="*/ 257 h 311"/>
                <a:gd name="T34" fmla="*/ 53 w 317"/>
                <a:gd name="T35" fmla="*/ 298 h 311"/>
                <a:gd name="T36" fmla="*/ 88 w 317"/>
                <a:gd name="T37" fmla="*/ 298 h 311"/>
                <a:gd name="T38" fmla="*/ 88 w 317"/>
                <a:gd name="T39" fmla="*/ 304 h 311"/>
                <a:gd name="T40" fmla="*/ 88 w 317"/>
                <a:gd name="T41" fmla="*/ 298 h 311"/>
                <a:gd name="T42" fmla="*/ 158 w 317"/>
                <a:gd name="T43" fmla="*/ 228 h 311"/>
                <a:gd name="T44" fmla="*/ 234 w 317"/>
                <a:gd name="T45" fmla="*/ 304 h 311"/>
                <a:gd name="T46" fmla="*/ 246 w 317"/>
                <a:gd name="T47" fmla="*/ 310 h 311"/>
                <a:gd name="T48" fmla="*/ 263 w 317"/>
                <a:gd name="T49" fmla="*/ 298 h 311"/>
                <a:gd name="T50" fmla="*/ 299 w 317"/>
                <a:gd name="T51" fmla="*/ 257 h 311"/>
                <a:gd name="T52" fmla="*/ 304 w 317"/>
                <a:gd name="T53" fmla="*/ 222 h 311"/>
                <a:gd name="T54" fmla="*/ 304 w 317"/>
                <a:gd name="T55" fmla="*/ 222 h 311"/>
                <a:gd name="T56" fmla="*/ 234 w 317"/>
                <a:gd name="T57" fmla="*/ 152 h 311"/>
                <a:gd name="T58" fmla="*/ 310 w 317"/>
                <a:gd name="T59" fmla="*/ 81 h 311"/>
                <a:gd name="T60" fmla="*/ 310 w 317"/>
                <a:gd name="T61" fmla="*/ 81 h 311"/>
                <a:gd name="T62" fmla="*/ 310 w 317"/>
                <a:gd name="T63" fmla="*/ 64 h 311"/>
                <a:gd name="T64" fmla="*/ 304 w 317"/>
                <a:gd name="T65" fmla="*/ 4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 h="311">
                  <a:moveTo>
                    <a:pt x="304" y="46"/>
                  </a:moveTo>
                  <a:lnTo>
                    <a:pt x="304" y="46"/>
                  </a:lnTo>
                  <a:cubicBezTo>
                    <a:pt x="263" y="11"/>
                    <a:pt x="263" y="11"/>
                    <a:pt x="263" y="11"/>
                  </a:cubicBezTo>
                  <a:cubicBezTo>
                    <a:pt x="252" y="0"/>
                    <a:pt x="240" y="0"/>
                    <a:pt x="228" y="5"/>
                  </a:cubicBezTo>
                  <a:lnTo>
                    <a:pt x="228" y="5"/>
                  </a:lnTo>
                  <a:lnTo>
                    <a:pt x="228" y="5"/>
                  </a:lnTo>
                  <a:cubicBezTo>
                    <a:pt x="158" y="76"/>
                    <a:pt x="158" y="76"/>
                    <a:pt x="158" y="76"/>
                  </a:cubicBezTo>
                  <a:cubicBezTo>
                    <a:pt x="88" y="0"/>
                    <a:pt x="88" y="0"/>
                    <a:pt x="88" y="0"/>
                  </a:cubicBezTo>
                  <a:cubicBezTo>
                    <a:pt x="82" y="0"/>
                    <a:pt x="82" y="0"/>
                    <a:pt x="82" y="0"/>
                  </a:cubicBezTo>
                  <a:cubicBezTo>
                    <a:pt x="82" y="0"/>
                    <a:pt x="76" y="0"/>
                    <a:pt x="70" y="0"/>
                  </a:cubicBezTo>
                  <a:cubicBezTo>
                    <a:pt x="65" y="0"/>
                    <a:pt x="59" y="0"/>
                    <a:pt x="53" y="5"/>
                  </a:cubicBezTo>
                  <a:cubicBezTo>
                    <a:pt x="18" y="46"/>
                    <a:pt x="18" y="46"/>
                    <a:pt x="18" y="46"/>
                  </a:cubicBezTo>
                  <a:cubicBezTo>
                    <a:pt x="6" y="58"/>
                    <a:pt x="0" y="70"/>
                    <a:pt x="12" y="81"/>
                  </a:cubicBezTo>
                  <a:cubicBezTo>
                    <a:pt x="82" y="152"/>
                    <a:pt x="82" y="152"/>
                    <a:pt x="82" y="152"/>
                  </a:cubicBezTo>
                  <a:cubicBezTo>
                    <a:pt x="6" y="228"/>
                    <a:pt x="6" y="228"/>
                    <a:pt x="6" y="228"/>
                  </a:cubicBezTo>
                  <a:cubicBezTo>
                    <a:pt x="6" y="228"/>
                    <a:pt x="6" y="234"/>
                    <a:pt x="6" y="239"/>
                  </a:cubicBezTo>
                  <a:cubicBezTo>
                    <a:pt x="6" y="245"/>
                    <a:pt x="6" y="251"/>
                    <a:pt x="12" y="257"/>
                  </a:cubicBezTo>
                  <a:cubicBezTo>
                    <a:pt x="53" y="298"/>
                    <a:pt x="53" y="298"/>
                    <a:pt x="53" y="298"/>
                  </a:cubicBezTo>
                  <a:cubicBezTo>
                    <a:pt x="65" y="310"/>
                    <a:pt x="76" y="310"/>
                    <a:pt x="88" y="298"/>
                  </a:cubicBezTo>
                  <a:cubicBezTo>
                    <a:pt x="88" y="304"/>
                    <a:pt x="88" y="304"/>
                    <a:pt x="88" y="304"/>
                  </a:cubicBezTo>
                  <a:cubicBezTo>
                    <a:pt x="88" y="298"/>
                    <a:pt x="88" y="298"/>
                    <a:pt x="88" y="298"/>
                  </a:cubicBezTo>
                  <a:cubicBezTo>
                    <a:pt x="158" y="228"/>
                    <a:pt x="158" y="228"/>
                    <a:pt x="158" y="228"/>
                  </a:cubicBezTo>
                  <a:cubicBezTo>
                    <a:pt x="234" y="304"/>
                    <a:pt x="234" y="304"/>
                    <a:pt x="234" y="304"/>
                  </a:cubicBezTo>
                  <a:cubicBezTo>
                    <a:pt x="234" y="304"/>
                    <a:pt x="240" y="310"/>
                    <a:pt x="246" y="310"/>
                  </a:cubicBezTo>
                  <a:cubicBezTo>
                    <a:pt x="252" y="304"/>
                    <a:pt x="258" y="304"/>
                    <a:pt x="263" y="298"/>
                  </a:cubicBezTo>
                  <a:cubicBezTo>
                    <a:pt x="299" y="257"/>
                    <a:pt x="299" y="257"/>
                    <a:pt x="299" y="257"/>
                  </a:cubicBezTo>
                  <a:cubicBezTo>
                    <a:pt x="310" y="245"/>
                    <a:pt x="316" y="234"/>
                    <a:pt x="304" y="222"/>
                  </a:cubicBezTo>
                  <a:lnTo>
                    <a:pt x="304" y="222"/>
                  </a:lnTo>
                  <a:cubicBezTo>
                    <a:pt x="234" y="152"/>
                    <a:pt x="234" y="152"/>
                    <a:pt x="234" y="152"/>
                  </a:cubicBezTo>
                  <a:cubicBezTo>
                    <a:pt x="310" y="81"/>
                    <a:pt x="310" y="81"/>
                    <a:pt x="310" y="81"/>
                  </a:cubicBezTo>
                  <a:lnTo>
                    <a:pt x="310" y="81"/>
                  </a:lnTo>
                  <a:cubicBezTo>
                    <a:pt x="310" y="76"/>
                    <a:pt x="316" y="70"/>
                    <a:pt x="310" y="64"/>
                  </a:cubicBezTo>
                  <a:cubicBezTo>
                    <a:pt x="310" y="58"/>
                    <a:pt x="310" y="52"/>
                    <a:pt x="304" y="46"/>
                  </a:cubicBezTo>
                </a:path>
              </a:pathLst>
            </a:custGeom>
            <a:solidFill>
              <a:schemeClr val="accent4"/>
            </a:solidFill>
            <a:ln>
              <a:noFill/>
            </a:ln>
            <a:effectLst/>
          </p:spPr>
          <p:txBody>
            <a:bodyPr wrap="none" anchor="ctr"/>
            <a:lstStyle/>
            <a:p>
              <a:endParaRPr lang="en-US" sz="1050" dirty="0">
                <a:latin typeface="Calibri Light"/>
              </a:endParaRPr>
            </a:p>
          </p:txBody>
        </p:sp>
        <p:grpSp>
          <p:nvGrpSpPr>
            <p:cNvPr id="229" name="Group 228">
              <a:extLst>
                <a:ext uri="{FF2B5EF4-FFF2-40B4-BE49-F238E27FC236}">
                  <a16:creationId xmlns:a16="http://schemas.microsoft.com/office/drawing/2014/main" id="{C5189A98-0941-4504-8510-0EFB6D8C4EAF}"/>
                </a:ext>
              </a:extLst>
            </p:cNvPr>
            <p:cNvGrpSpPr/>
            <p:nvPr/>
          </p:nvGrpSpPr>
          <p:grpSpPr>
            <a:xfrm>
              <a:off x="16538434" y="7157505"/>
              <a:ext cx="1210033" cy="1213967"/>
              <a:chOff x="7255326" y="6902499"/>
              <a:chExt cx="1018406" cy="1017730"/>
            </a:xfrm>
            <a:solidFill>
              <a:schemeClr val="accent1"/>
            </a:solidFill>
          </p:grpSpPr>
          <p:sp>
            <p:nvSpPr>
              <p:cNvPr id="296" name="Freeform 75">
                <a:extLst>
                  <a:ext uri="{FF2B5EF4-FFF2-40B4-BE49-F238E27FC236}">
                    <a16:creationId xmlns:a16="http://schemas.microsoft.com/office/drawing/2014/main" id="{6EFBECE6-7C31-47FC-AF76-DD5D0F883F89}"/>
                  </a:ext>
                </a:extLst>
              </p:cNvPr>
              <p:cNvSpPr>
                <a:spLocks noChangeArrowheads="1"/>
              </p:cNvSpPr>
              <p:nvPr/>
            </p:nvSpPr>
            <p:spPr bwMode="auto">
              <a:xfrm>
                <a:off x="7711573" y="7372012"/>
                <a:ext cx="97767" cy="135697"/>
              </a:xfrm>
              <a:custGeom>
                <a:avLst/>
                <a:gdLst>
                  <a:gd name="T0" fmla="*/ 0 w 165"/>
                  <a:gd name="T1" fmla="*/ 152 h 223"/>
                  <a:gd name="T2" fmla="*/ 0 w 165"/>
                  <a:gd name="T3" fmla="*/ 152 h 223"/>
                  <a:gd name="T4" fmla="*/ 58 w 165"/>
                  <a:gd name="T5" fmla="*/ 222 h 223"/>
                  <a:gd name="T6" fmla="*/ 146 w 165"/>
                  <a:gd name="T7" fmla="*/ 105 h 223"/>
                  <a:gd name="T8" fmla="*/ 164 w 165"/>
                  <a:gd name="T9" fmla="*/ 6 h 223"/>
                  <a:gd name="T10" fmla="*/ 129 w 165"/>
                  <a:gd name="T11" fmla="*/ 0 h 223"/>
                  <a:gd name="T12" fmla="*/ 0 w 165"/>
                  <a:gd name="T13" fmla="*/ 152 h 223"/>
                </a:gdLst>
                <a:ahLst/>
                <a:cxnLst>
                  <a:cxn ang="0">
                    <a:pos x="T0" y="T1"/>
                  </a:cxn>
                  <a:cxn ang="0">
                    <a:pos x="T2" y="T3"/>
                  </a:cxn>
                  <a:cxn ang="0">
                    <a:pos x="T4" y="T5"/>
                  </a:cxn>
                  <a:cxn ang="0">
                    <a:pos x="T6" y="T7"/>
                  </a:cxn>
                  <a:cxn ang="0">
                    <a:pos x="T8" y="T9"/>
                  </a:cxn>
                  <a:cxn ang="0">
                    <a:pos x="T10" y="T11"/>
                  </a:cxn>
                  <a:cxn ang="0">
                    <a:pos x="T12" y="T13"/>
                  </a:cxn>
                </a:cxnLst>
                <a:rect l="0" t="0" r="r" b="b"/>
                <a:pathLst>
                  <a:path w="165" h="223">
                    <a:moveTo>
                      <a:pt x="0" y="152"/>
                    </a:moveTo>
                    <a:lnTo>
                      <a:pt x="0" y="152"/>
                    </a:lnTo>
                    <a:cubicBezTo>
                      <a:pt x="0" y="193"/>
                      <a:pt x="23" y="222"/>
                      <a:pt x="58" y="222"/>
                    </a:cubicBezTo>
                    <a:cubicBezTo>
                      <a:pt x="94" y="222"/>
                      <a:pt x="140" y="170"/>
                      <a:pt x="146" y="105"/>
                    </a:cubicBezTo>
                    <a:cubicBezTo>
                      <a:pt x="164" y="6"/>
                      <a:pt x="164" y="6"/>
                      <a:pt x="164" y="6"/>
                    </a:cubicBezTo>
                    <a:cubicBezTo>
                      <a:pt x="152" y="0"/>
                      <a:pt x="140" y="0"/>
                      <a:pt x="129" y="0"/>
                    </a:cubicBezTo>
                    <a:cubicBezTo>
                      <a:pt x="58" y="0"/>
                      <a:pt x="0" y="70"/>
                      <a:pt x="0" y="152"/>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7" name="Freeform 76">
                <a:extLst>
                  <a:ext uri="{FF2B5EF4-FFF2-40B4-BE49-F238E27FC236}">
                    <a16:creationId xmlns:a16="http://schemas.microsoft.com/office/drawing/2014/main" id="{7474259D-0716-44FA-9C62-762517B937A1}"/>
                  </a:ext>
                </a:extLst>
              </p:cNvPr>
              <p:cNvSpPr>
                <a:spLocks noChangeArrowheads="1"/>
              </p:cNvSpPr>
              <p:nvPr/>
            </p:nvSpPr>
            <p:spPr bwMode="auto">
              <a:xfrm>
                <a:off x="7312358" y="6959492"/>
                <a:ext cx="901629" cy="901030"/>
              </a:xfrm>
              <a:custGeom>
                <a:avLst/>
                <a:gdLst>
                  <a:gd name="T0" fmla="*/ 737 w 1469"/>
                  <a:gd name="T1" fmla="*/ 0 h 1470"/>
                  <a:gd name="T2" fmla="*/ 737 w 1469"/>
                  <a:gd name="T3" fmla="*/ 0 h 1470"/>
                  <a:gd name="T4" fmla="*/ 0 w 1469"/>
                  <a:gd name="T5" fmla="*/ 732 h 1470"/>
                  <a:gd name="T6" fmla="*/ 737 w 1469"/>
                  <a:gd name="T7" fmla="*/ 1469 h 1470"/>
                  <a:gd name="T8" fmla="*/ 1468 w 1469"/>
                  <a:gd name="T9" fmla="*/ 732 h 1470"/>
                  <a:gd name="T10" fmla="*/ 737 w 1469"/>
                  <a:gd name="T11" fmla="*/ 0 h 1470"/>
                  <a:gd name="T12" fmla="*/ 900 w 1469"/>
                  <a:gd name="T13" fmla="*/ 977 h 1470"/>
                  <a:gd name="T14" fmla="*/ 900 w 1469"/>
                  <a:gd name="T15" fmla="*/ 977 h 1470"/>
                  <a:gd name="T16" fmla="*/ 807 w 1469"/>
                  <a:gd name="T17" fmla="*/ 895 h 1470"/>
                  <a:gd name="T18" fmla="*/ 801 w 1469"/>
                  <a:gd name="T19" fmla="*/ 895 h 1470"/>
                  <a:gd name="T20" fmla="*/ 666 w 1469"/>
                  <a:gd name="T21" fmla="*/ 977 h 1470"/>
                  <a:gd name="T22" fmla="*/ 543 w 1469"/>
                  <a:gd name="T23" fmla="*/ 837 h 1470"/>
                  <a:gd name="T24" fmla="*/ 795 w 1469"/>
                  <a:gd name="T25" fmla="*/ 591 h 1470"/>
                  <a:gd name="T26" fmla="*/ 924 w 1469"/>
                  <a:gd name="T27" fmla="*/ 615 h 1470"/>
                  <a:gd name="T28" fmla="*/ 889 w 1469"/>
                  <a:gd name="T29" fmla="*/ 813 h 1470"/>
                  <a:gd name="T30" fmla="*/ 918 w 1469"/>
                  <a:gd name="T31" fmla="*/ 907 h 1470"/>
                  <a:gd name="T32" fmla="*/ 1023 w 1469"/>
                  <a:gd name="T33" fmla="*/ 726 h 1470"/>
                  <a:gd name="T34" fmla="*/ 766 w 1469"/>
                  <a:gd name="T35" fmla="*/ 480 h 1470"/>
                  <a:gd name="T36" fmla="*/ 456 w 1469"/>
                  <a:gd name="T37" fmla="*/ 813 h 1470"/>
                  <a:gd name="T38" fmla="*/ 731 w 1469"/>
                  <a:gd name="T39" fmla="*/ 1094 h 1470"/>
                  <a:gd name="T40" fmla="*/ 889 w 1469"/>
                  <a:gd name="T41" fmla="*/ 1059 h 1470"/>
                  <a:gd name="T42" fmla="*/ 906 w 1469"/>
                  <a:gd name="T43" fmla="*/ 1124 h 1470"/>
                  <a:gd name="T44" fmla="*/ 713 w 1469"/>
                  <a:gd name="T45" fmla="*/ 1159 h 1470"/>
                  <a:gd name="T46" fmla="*/ 374 w 1469"/>
                  <a:gd name="T47" fmla="*/ 819 h 1470"/>
                  <a:gd name="T48" fmla="*/ 778 w 1469"/>
                  <a:gd name="T49" fmla="*/ 410 h 1470"/>
                  <a:gd name="T50" fmla="*/ 1099 w 1469"/>
                  <a:gd name="T51" fmla="*/ 726 h 1470"/>
                  <a:gd name="T52" fmla="*/ 900 w 1469"/>
                  <a:gd name="T53" fmla="*/ 977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9" h="1470">
                    <a:moveTo>
                      <a:pt x="737" y="0"/>
                    </a:moveTo>
                    <a:lnTo>
                      <a:pt x="737" y="0"/>
                    </a:lnTo>
                    <a:cubicBezTo>
                      <a:pt x="327" y="0"/>
                      <a:pt x="0" y="328"/>
                      <a:pt x="0" y="732"/>
                    </a:cubicBezTo>
                    <a:cubicBezTo>
                      <a:pt x="0" y="1135"/>
                      <a:pt x="327" y="1469"/>
                      <a:pt x="737" y="1469"/>
                    </a:cubicBezTo>
                    <a:cubicBezTo>
                      <a:pt x="1140" y="1469"/>
                      <a:pt x="1468" y="1135"/>
                      <a:pt x="1468" y="732"/>
                    </a:cubicBezTo>
                    <a:cubicBezTo>
                      <a:pt x="1468" y="328"/>
                      <a:pt x="1140" y="0"/>
                      <a:pt x="737" y="0"/>
                    </a:cubicBezTo>
                    <a:close/>
                    <a:moveTo>
                      <a:pt x="900" y="977"/>
                    </a:moveTo>
                    <a:lnTo>
                      <a:pt x="900" y="977"/>
                    </a:lnTo>
                    <a:cubicBezTo>
                      <a:pt x="848" y="977"/>
                      <a:pt x="813" y="954"/>
                      <a:pt x="807" y="895"/>
                    </a:cubicBezTo>
                    <a:cubicBezTo>
                      <a:pt x="801" y="895"/>
                      <a:pt x="801" y="895"/>
                      <a:pt x="801" y="895"/>
                    </a:cubicBezTo>
                    <a:cubicBezTo>
                      <a:pt x="772" y="948"/>
                      <a:pt x="719" y="977"/>
                      <a:pt x="666" y="977"/>
                    </a:cubicBezTo>
                    <a:cubicBezTo>
                      <a:pt x="596" y="977"/>
                      <a:pt x="543" y="925"/>
                      <a:pt x="543" y="837"/>
                    </a:cubicBezTo>
                    <a:cubicBezTo>
                      <a:pt x="543" y="708"/>
                      <a:pt x="643" y="591"/>
                      <a:pt x="795" y="591"/>
                    </a:cubicBezTo>
                    <a:cubicBezTo>
                      <a:pt x="842" y="591"/>
                      <a:pt x="895" y="603"/>
                      <a:pt x="924" y="615"/>
                    </a:cubicBezTo>
                    <a:cubicBezTo>
                      <a:pt x="889" y="813"/>
                      <a:pt x="889" y="813"/>
                      <a:pt x="889" y="813"/>
                    </a:cubicBezTo>
                    <a:cubicBezTo>
                      <a:pt x="883" y="878"/>
                      <a:pt x="889" y="907"/>
                      <a:pt x="918" y="907"/>
                    </a:cubicBezTo>
                    <a:cubicBezTo>
                      <a:pt x="965" y="907"/>
                      <a:pt x="1023" y="849"/>
                      <a:pt x="1023" y="726"/>
                    </a:cubicBezTo>
                    <a:cubicBezTo>
                      <a:pt x="1023" y="585"/>
                      <a:pt x="930" y="480"/>
                      <a:pt x="766" y="480"/>
                    </a:cubicBezTo>
                    <a:cubicBezTo>
                      <a:pt x="602" y="480"/>
                      <a:pt x="456" y="609"/>
                      <a:pt x="456" y="813"/>
                    </a:cubicBezTo>
                    <a:cubicBezTo>
                      <a:pt x="456" y="989"/>
                      <a:pt x="573" y="1094"/>
                      <a:pt x="731" y="1094"/>
                    </a:cubicBezTo>
                    <a:cubicBezTo>
                      <a:pt x="789" y="1094"/>
                      <a:pt x="842" y="1083"/>
                      <a:pt x="889" y="1059"/>
                    </a:cubicBezTo>
                    <a:cubicBezTo>
                      <a:pt x="906" y="1124"/>
                      <a:pt x="906" y="1124"/>
                      <a:pt x="906" y="1124"/>
                    </a:cubicBezTo>
                    <a:cubicBezTo>
                      <a:pt x="842" y="1153"/>
                      <a:pt x="789" y="1159"/>
                      <a:pt x="713" y="1159"/>
                    </a:cubicBezTo>
                    <a:cubicBezTo>
                      <a:pt x="532" y="1159"/>
                      <a:pt x="374" y="1030"/>
                      <a:pt x="374" y="819"/>
                    </a:cubicBezTo>
                    <a:cubicBezTo>
                      <a:pt x="374" y="603"/>
                      <a:pt x="532" y="410"/>
                      <a:pt x="778" y="410"/>
                    </a:cubicBezTo>
                    <a:cubicBezTo>
                      <a:pt x="965" y="410"/>
                      <a:pt x="1099" y="544"/>
                      <a:pt x="1099" y="726"/>
                    </a:cubicBezTo>
                    <a:cubicBezTo>
                      <a:pt x="1099" y="878"/>
                      <a:pt x="1012" y="977"/>
                      <a:pt x="900" y="977"/>
                    </a:cubicBez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8" name="Freeform 193">
                <a:extLst>
                  <a:ext uri="{FF2B5EF4-FFF2-40B4-BE49-F238E27FC236}">
                    <a16:creationId xmlns:a16="http://schemas.microsoft.com/office/drawing/2014/main" id="{2D07F6E4-AC52-463D-A09D-8E50182905FE}"/>
                  </a:ext>
                </a:extLst>
              </p:cNvPr>
              <p:cNvSpPr>
                <a:spLocks noChangeArrowheads="1"/>
              </p:cNvSpPr>
              <p:nvPr/>
            </p:nvSpPr>
            <p:spPr bwMode="auto">
              <a:xfrm>
                <a:off x="7255326" y="6902499"/>
                <a:ext cx="1018406" cy="1017730"/>
              </a:xfrm>
              <a:custGeom>
                <a:avLst/>
                <a:gdLst>
                  <a:gd name="T0" fmla="*/ 830 w 1656"/>
                  <a:gd name="T1" fmla="*/ 0 h 1656"/>
                  <a:gd name="T2" fmla="*/ 830 w 1656"/>
                  <a:gd name="T3" fmla="*/ 0 h 1656"/>
                  <a:gd name="T4" fmla="*/ 0 w 1656"/>
                  <a:gd name="T5" fmla="*/ 825 h 1656"/>
                  <a:gd name="T6" fmla="*/ 830 w 1656"/>
                  <a:gd name="T7" fmla="*/ 1655 h 1656"/>
                  <a:gd name="T8" fmla="*/ 1655 w 1656"/>
                  <a:gd name="T9" fmla="*/ 825 h 1656"/>
                  <a:gd name="T10" fmla="*/ 830 w 1656"/>
                  <a:gd name="T11" fmla="*/ 0 h 1656"/>
                  <a:gd name="T12" fmla="*/ 830 w 1656"/>
                  <a:gd name="T13" fmla="*/ 1609 h 1656"/>
                  <a:gd name="T14" fmla="*/ 830 w 1656"/>
                  <a:gd name="T15" fmla="*/ 1609 h 1656"/>
                  <a:gd name="T16" fmla="*/ 41 w 1656"/>
                  <a:gd name="T17" fmla="*/ 825 h 1656"/>
                  <a:gd name="T18" fmla="*/ 830 w 1656"/>
                  <a:gd name="T19" fmla="*/ 40 h 1656"/>
                  <a:gd name="T20" fmla="*/ 1614 w 1656"/>
                  <a:gd name="T21" fmla="*/ 825 h 1656"/>
                  <a:gd name="T22" fmla="*/ 830 w 1656"/>
                  <a:gd name="T23" fmla="*/ 160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6" h="1656">
                    <a:moveTo>
                      <a:pt x="830" y="0"/>
                    </a:moveTo>
                    <a:lnTo>
                      <a:pt x="830" y="0"/>
                    </a:lnTo>
                    <a:cubicBezTo>
                      <a:pt x="373" y="0"/>
                      <a:pt x="0" y="368"/>
                      <a:pt x="0" y="825"/>
                    </a:cubicBezTo>
                    <a:cubicBezTo>
                      <a:pt x="0" y="1281"/>
                      <a:pt x="373" y="1655"/>
                      <a:pt x="830" y="1655"/>
                    </a:cubicBezTo>
                    <a:cubicBezTo>
                      <a:pt x="1286" y="1655"/>
                      <a:pt x="1655" y="1281"/>
                      <a:pt x="1655" y="825"/>
                    </a:cubicBezTo>
                    <a:cubicBezTo>
                      <a:pt x="1655" y="368"/>
                      <a:pt x="1286" y="0"/>
                      <a:pt x="830" y="0"/>
                    </a:cubicBezTo>
                    <a:close/>
                    <a:moveTo>
                      <a:pt x="830" y="1609"/>
                    </a:moveTo>
                    <a:lnTo>
                      <a:pt x="830" y="1609"/>
                    </a:lnTo>
                    <a:cubicBezTo>
                      <a:pt x="391" y="1609"/>
                      <a:pt x="41" y="1258"/>
                      <a:pt x="41" y="825"/>
                    </a:cubicBezTo>
                    <a:cubicBezTo>
                      <a:pt x="41" y="392"/>
                      <a:pt x="391" y="40"/>
                      <a:pt x="830" y="40"/>
                    </a:cubicBezTo>
                    <a:cubicBezTo>
                      <a:pt x="1263" y="40"/>
                      <a:pt x="1614" y="392"/>
                      <a:pt x="1614" y="825"/>
                    </a:cubicBezTo>
                    <a:cubicBezTo>
                      <a:pt x="1614" y="1258"/>
                      <a:pt x="1263" y="1609"/>
                      <a:pt x="830" y="1609"/>
                    </a:cubicBez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9" name="Freeform 194">
                <a:extLst>
                  <a:ext uri="{FF2B5EF4-FFF2-40B4-BE49-F238E27FC236}">
                    <a16:creationId xmlns:a16="http://schemas.microsoft.com/office/drawing/2014/main" id="{5CCD76C1-A92B-4CB0-97F7-6507936A5357}"/>
                  </a:ext>
                </a:extLst>
              </p:cNvPr>
              <p:cNvSpPr>
                <a:spLocks noChangeArrowheads="1"/>
              </p:cNvSpPr>
              <p:nvPr/>
            </p:nvSpPr>
            <p:spPr bwMode="auto">
              <a:xfrm>
                <a:off x="7711573" y="7372012"/>
                <a:ext cx="97767" cy="135697"/>
              </a:xfrm>
              <a:custGeom>
                <a:avLst/>
                <a:gdLst>
                  <a:gd name="T0" fmla="*/ 0 w 165"/>
                  <a:gd name="T1" fmla="*/ 152 h 223"/>
                  <a:gd name="T2" fmla="*/ 0 w 165"/>
                  <a:gd name="T3" fmla="*/ 152 h 223"/>
                  <a:gd name="T4" fmla="*/ 58 w 165"/>
                  <a:gd name="T5" fmla="*/ 222 h 223"/>
                  <a:gd name="T6" fmla="*/ 146 w 165"/>
                  <a:gd name="T7" fmla="*/ 105 h 223"/>
                  <a:gd name="T8" fmla="*/ 164 w 165"/>
                  <a:gd name="T9" fmla="*/ 6 h 223"/>
                  <a:gd name="T10" fmla="*/ 129 w 165"/>
                  <a:gd name="T11" fmla="*/ 0 h 223"/>
                  <a:gd name="T12" fmla="*/ 0 w 165"/>
                  <a:gd name="T13" fmla="*/ 152 h 223"/>
                </a:gdLst>
                <a:ahLst/>
                <a:cxnLst>
                  <a:cxn ang="0">
                    <a:pos x="T0" y="T1"/>
                  </a:cxn>
                  <a:cxn ang="0">
                    <a:pos x="T2" y="T3"/>
                  </a:cxn>
                  <a:cxn ang="0">
                    <a:pos x="T4" y="T5"/>
                  </a:cxn>
                  <a:cxn ang="0">
                    <a:pos x="T6" y="T7"/>
                  </a:cxn>
                  <a:cxn ang="0">
                    <a:pos x="T8" y="T9"/>
                  </a:cxn>
                  <a:cxn ang="0">
                    <a:pos x="T10" y="T11"/>
                  </a:cxn>
                  <a:cxn ang="0">
                    <a:pos x="T12" y="T13"/>
                  </a:cxn>
                </a:cxnLst>
                <a:rect l="0" t="0" r="r" b="b"/>
                <a:pathLst>
                  <a:path w="165" h="223">
                    <a:moveTo>
                      <a:pt x="0" y="152"/>
                    </a:moveTo>
                    <a:lnTo>
                      <a:pt x="0" y="152"/>
                    </a:lnTo>
                    <a:cubicBezTo>
                      <a:pt x="0" y="193"/>
                      <a:pt x="23" y="222"/>
                      <a:pt x="58" y="222"/>
                    </a:cubicBezTo>
                    <a:cubicBezTo>
                      <a:pt x="94" y="222"/>
                      <a:pt x="140" y="170"/>
                      <a:pt x="146" y="105"/>
                    </a:cubicBezTo>
                    <a:cubicBezTo>
                      <a:pt x="164" y="6"/>
                      <a:pt x="164" y="6"/>
                      <a:pt x="164" y="6"/>
                    </a:cubicBezTo>
                    <a:cubicBezTo>
                      <a:pt x="152" y="0"/>
                      <a:pt x="140" y="0"/>
                      <a:pt x="129" y="0"/>
                    </a:cubicBezTo>
                    <a:cubicBezTo>
                      <a:pt x="58" y="0"/>
                      <a:pt x="0" y="70"/>
                      <a:pt x="0" y="152"/>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30" name="Freeform 200">
              <a:extLst>
                <a:ext uri="{FF2B5EF4-FFF2-40B4-BE49-F238E27FC236}">
                  <a16:creationId xmlns:a16="http://schemas.microsoft.com/office/drawing/2014/main" id="{A05F082C-6471-457C-A5A4-53383DADC491}"/>
                </a:ext>
              </a:extLst>
            </p:cNvPr>
            <p:cNvSpPr>
              <a:spLocks noChangeArrowheads="1"/>
            </p:cNvSpPr>
            <p:nvPr/>
          </p:nvSpPr>
          <p:spPr bwMode="auto">
            <a:xfrm flipH="1">
              <a:off x="14209833" y="10287540"/>
              <a:ext cx="878494" cy="560044"/>
            </a:xfrm>
            <a:custGeom>
              <a:avLst/>
              <a:gdLst>
                <a:gd name="T0" fmla="*/ 983 w 1201"/>
                <a:gd name="T1" fmla="*/ 88 h 767"/>
                <a:gd name="T2" fmla="*/ 983 w 1201"/>
                <a:gd name="T3" fmla="*/ 88 h 767"/>
                <a:gd name="T4" fmla="*/ 205 w 1201"/>
                <a:gd name="T5" fmla="*/ 88 h 767"/>
                <a:gd name="T6" fmla="*/ 0 w 1201"/>
                <a:gd name="T7" fmla="*/ 304 h 767"/>
                <a:gd name="T8" fmla="*/ 0 w 1201"/>
                <a:gd name="T9" fmla="*/ 550 h 767"/>
                <a:gd name="T10" fmla="*/ 217 w 1201"/>
                <a:gd name="T11" fmla="*/ 766 h 767"/>
                <a:gd name="T12" fmla="*/ 983 w 1201"/>
                <a:gd name="T13" fmla="*/ 766 h 767"/>
                <a:gd name="T14" fmla="*/ 1200 w 1201"/>
                <a:gd name="T15" fmla="*/ 550 h 767"/>
                <a:gd name="T16" fmla="*/ 1200 w 1201"/>
                <a:gd name="T17" fmla="*/ 304 h 767"/>
                <a:gd name="T18" fmla="*/ 983 w 1201"/>
                <a:gd name="T19" fmla="*/ 88 h 767"/>
                <a:gd name="T20" fmla="*/ 386 w 1201"/>
                <a:gd name="T21" fmla="*/ 333 h 767"/>
                <a:gd name="T22" fmla="*/ 386 w 1201"/>
                <a:gd name="T23" fmla="*/ 333 h 767"/>
                <a:gd name="T24" fmla="*/ 158 w 1201"/>
                <a:gd name="T25" fmla="*/ 333 h 767"/>
                <a:gd name="T26" fmla="*/ 152 w 1201"/>
                <a:gd name="T27" fmla="*/ 222 h 767"/>
                <a:gd name="T28" fmla="*/ 386 w 1201"/>
                <a:gd name="T29" fmla="*/ 228 h 767"/>
                <a:gd name="T30" fmla="*/ 386 w 1201"/>
                <a:gd name="T31" fmla="*/ 333 h 767"/>
                <a:gd name="T32" fmla="*/ 895 w 1201"/>
                <a:gd name="T33" fmla="*/ 597 h 767"/>
                <a:gd name="T34" fmla="*/ 895 w 1201"/>
                <a:gd name="T35" fmla="*/ 597 h 767"/>
                <a:gd name="T36" fmla="*/ 737 w 1201"/>
                <a:gd name="T37" fmla="*/ 667 h 767"/>
                <a:gd name="T38" fmla="*/ 568 w 1201"/>
                <a:gd name="T39" fmla="*/ 597 h 767"/>
                <a:gd name="T40" fmla="*/ 503 w 1201"/>
                <a:gd name="T41" fmla="*/ 433 h 767"/>
                <a:gd name="T42" fmla="*/ 568 w 1201"/>
                <a:gd name="T43" fmla="*/ 269 h 767"/>
                <a:gd name="T44" fmla="*/ 737 w 1201"/>
                <a:gd name="T45" fmla="*/ 199 h 767"/>
                <a:gd name="T46" fmla="*/ 895 w 1201"/>
                <a:gd name="T47" fmla="*/ 269 h 767"/>
                <a:gd name="T48" fmla="*/ 972 w 1201"/>
                <a:gd name="T49" fmla="*/ 433 h 767"/>
                <a:gd name="T50" fmla="*/ 895 w 1201"/>
                <a:gd name="T51" fmla="*/ 597 h 767"/>
                <a:gd name="T52" fmla="*/ 737 w 1201"/>
                <a:gd name="T53" fmla="*/ 287 h 767"/>
                <a:gd name="T54" fmla="*/ 737 w 1201"/>
                <a:gd name="T55" fmla="*/ 287 h 767"/>
                <a:gd name="T56" fmla="*/ 626 w 1201"/>
                <a:gd name="T57" fmla="*/ 328 h 767"/>
                <a:gd name="T58" fmla="*/ 585 w 1201"/>
                <a:gd name="T59" fmla="*/ 433 h 767"/>
                <a:gd name="T60" fmla="*/ 626 w 1201"/>
                <a:gd name="T61" fmla="*/ 544 h 767"/>
                <a:gd name="T62" fmla="*/ 737 w 1201"/>
                <a:gd name="T63" fmla="*/ 585 h 767"/>
                <a:gd name="T64" fmla="*/ 843 w 1201"/>
                <a:gd name="T65" fmla="*/ 538 h 767"/>
                <a:gd name="T66" fmla="*/ 890 w 1201"/>
                <a:gd name="T67" fmla="*/ 433 h 767"/>
                <a:gd name="T68" fmla="*/ 843 w 1201"/>
                <a:gd name="T69" fmla="*/ 328 h 767"/>
                <a:gd name="T70" fmla="*/ 737 w 1201"/>
                <a:gd name="T71" fmla="*/ 287 h 767"/>
                <a:gd name="T72" fmla="*/ 269 w 1201"/>
                <a:gd name="T73" fmla="*/ 58 h 767"/>
                <a:gd name="T74" fmla="*/ 269 w 1201"/>
                <a:gd name="T75" fmla="*/ 58 h 767"/>
                <a:gd name="T76" fmla="*/ 275 w 1201"/>
                <a:gd name="T77" fmla="*/ 64 h 767"/>
                <a:gd name="T78" fmla="*/ 299 w 1201"/>
                <a:gd name="T79" fmla="*/ 64 h 767"/>
                <a:gd name="T80" fmla="*/ 410 w 1201"/>
                <a:gd name="T81" fmla="*/ 64 h 767"/>
                <a:gd name="T82" fmla="*/ 433 w 1201"/>
                <a:gd name="T83" fmla="*/ 64 h 767"/>
                <a:gd name="T84" fmla="*/ 439 w 1201"/>
                <a:gd name="T85" fmla="*/ 58 h 767"/>
                <a:gd name="T86" fmla="*/ 451 w 1201"/>
                <a:gd name="T87" fmla="*/ 52 h 767"/>
                <a:gd name="T88" fmla="*/ 451 w 1201"/>
                <a:gd name="T89" fmla="*/ 47 h 767"/>
                <a:gd name="T90" fmla="*/ 357 w 1201"/>
                <a:gd name="T91" fmla="*/ 0 h 767"/>
                <a:gd name="T92" fmla="*/ 263 w 1201"/>
                <a:gd name="T93" fmla="*/ 47 h 767"/>
                <a:gd name="T94" fmla="*/ 263 w 1201"/>
                <a:gd name="T95" fmla="*/ 52 h 767"/>
                <a:gd name="T96" fmla="*/ 269 w 1201"/>
                <a:gd name="T97" fmla="*/ 58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1" h="767">
                  <a:moveTo>
                    <a:pt x="983" y="88"/>
                  </a:moveTo>
                  <a:lnTo>
                    <a:pt x="983" y="88"/>
                  </a:lnTo>
                  <a:cubicBezTo>
                    <a:pt x="205" y="88"/>
                    <a:pt x="205" y="88"/>
                    <a:pt x="205" y="88"/>
                  </a:cubicBezTo>
                  <a:cubicBezTo>
                    <a:pt x="70" y="93"/>
                    <a:pt x="0" y="164"/>
                    <a:pt x="0" y="304"/>
                  </a:cubicBezTo>
                  <a:cubicBezTo>
                    <a:pt x="0" y="550"/>
                    <a:pt x="0" y="550"/>
                    <a:pt x="0" y="550"/>
                  </a:cubicBezTo>
                  <a:cubicBezTo>
                    <a:pt x="0" y="696"/>
                    <a:pt x="70" y="766"/>
                    <a:pt x="217" y="766"/>
                  </a:cubicBezTo>
                  <a:cubicBezTo>
                    <a:pt x="983" y="766"/>
                    <a:pt x="983" y="766"/>
                    <a:pt x="983" y="766"/>
                  </a:cubicBezTo>
                  <a:cubicBezTo>
                    <a:pt x="1129" y="766"/>
                    <a:pt x="1200" y="696"/>
                    <a:pt x="1200" y="550"/>
                  </a:cubicBezTo>
                  <a:cubicBezTo>
                    <a:pt x="1200" y="304"/>
                    <a:pt x="1200" y="304"/>
                    <a:pt x="1200" y="304"/>
                  </a:cubicBezTo>
                  <a:cubicBezTo>
                    <a:pt x="1200" y="164"/>
                    <a:pt x="1129" y="88"/>
                    <a:pt x="983" y="88"/>
                  </a:cubicBezTo>
                  <a:close/>
                  <a:moveTo>
                    <a:pt x="386" y="333"/>
                  </a:moveTo>
                  <a:lnTo>
                    <a:pt x="386" y="333"/>
                  </a:lnTo>
                  <a:cubicBezTo>
                    <a:pt x="158" y="333"/>
                    <a:pt x="158" y="333"/>
                    <a:pt x="158" y="333"/>
                  </a:cubicBezTo>
                  <a:cubicBezTo>
                    <a:pt x="152" y="222"/>
                    <a:pt x="152" y="222"/>
                    <a:pt x="152" y="222"/>
                  </a:cubicBezTo>
                  <a:cubicBezTo>
                    <a:pt x="386" y="228"/>
                    <a:pt x="386" y="228"/>
                    <a:pt x="386" y="228"/>
                  </a:cubicBezTo>
                  <a:lnTo>
                    <a:pt x="386" y="333"/>
                  </a:lnTo>
                  <a:close/>
                  <a:moveTo>
                    <a:pt x="895" y="597"/>
                  </a:moveTo>
                  <a:lnTo>
                    <a:pt x="895" y="597"/>
                  </a:lnTo>
                  <a:cubicBezTo>
                    <a:pt x="854" y="643"/>
                    <a:pt x="802" y="667"/>
                    <a:pt x="737" y="667"/>
                  </a:cubicBezTo>
                  <a:cubicBezTo>
                    <a:pt x="667" y="667"/>
                    <a:pt x="614" y="643"/>
                    <a:pt x="568" y="597"/>
                  </a:cubicBezTo>
                  <a:cubicBezTo>
                    <a:pt x="521" y="550"/>
                    <a:pt x="503" y="497"/>
                    <a:pt x="503" y="433"/>
                  </a:cubicBezTo>
                  <a:cubicBezTo>
                    <a:pt x="503" y="368"/>
                    <a:pt x="521" y="316"/>
                    <a:pt x="568" y="269"/>
                  </a:cubicBezTo>
                  <a:cubicBezTo>
                    <a:pt x="614" y="222"/>
                    <a:pt x="667" y="199"/>
                    <a:pt x="737" y="199"/>
                  </a:cubicBezTo>
                  <a:cubicBezTo>
                    <a:pt x="802" y="199"/>
                    <a:pt x="854" y="222"/>
                    <a:pt x="895" y="269"/>
                  </a:cubicBezTo>
                  <a:cubicBezTo>
                    <a:pt x="948" y="316"/>
                    <a:pt x="966" y="368"/>
                    <a:pt x="972" y="433"/>
                  </a:cubicBezTo>
                  <a:cubicBezTo>
                    <a:pt x="966" y="497"/>
                    <a:pt x="948" y="550"/>
                    <a:pt x="895" y="597"/>
                  </a:cubicBezTo>
                  <a:close/>
                  <a:moveTo>
                    <a:pt x="737" y="287"/>
                  </a:moveTo>
                  <a:lnTo>
                    <a:pt x="737" y="287"/>
                  </a:lnTo>
                  <a:cubicBezTo>
                    <a:pt x="691" y="281"/>
                    <a:pt x="655" y="298"/>
                    <a:pt x="626" y="328"/>
                  </a:cubicBezTo>
                  <a:cubicBezTo>
                    <a:pt x="597" y="357"/>
                    <a:pt x="585" y="392"/>
                    <a:pt x="585" y="433"/>
                  </a:cubicBezTo>
                  <a:cubicBezTo>
                    <a:pt x="585" y="474"/>
                    <a:pt x="597" y="509"/>
                    <a:pt x="626" y="544"/>
                  </a:cubicBezTo>
                  <a:cubicBezTo>
                    <a:pt x="655" y="573"/>
                    <a:pt x="691" y="585"/>
                    <a:pt x="737" y="585"/>
                  </a:cubicBezTo>
                  <a:cubicBezTo>
                    <a:pt x="778" y="585"/>
                    <a:pt x="813" y="573"/>
                    <a:pt x="843" y="538"/>
                  </a:cubicBezTo>
                  <a:cubicBezTo>
                    <a:pt x="872" y="509"/>
                    <a:pt x="890" y="474"/>
                    <a:pt x="890" y="433"/>
                  </a:cubicBezTo>
                  <a:cubicBezTo>
                    <a:pt x="890" y="392"/>
                    <a:pt x="872" y="357"/>
                    <a:pt x="843" y="328"/>
                  </a:cubicBezTo>
                  <a:cubicBezTo>
                    <a:pt x="813" y="298"/>
                    <a:pt x="778" y="281"/>
                    <a:pt x="737" y="287"/>
                  </a:cubicBezTo>
                  <a:close/>
                  <a:moveTo>
                    <a:pt x="269" y="58"/>
                  </a:moveTo>
                  <a:lnTo>
                    <a:pt x="269" y="58"/>
                  </a:lnTo>
                  <a:cubicBezTo>
                    <a:pt x="269" y="58"/>
                    <a:pt x="275" y="58"/>
                    <a:pt x="275" y="64"/>
                  </a:cubicBezTo>
                  <a:cubicBezTo>
                    <a:pt x="299" y="64"/>
                    <a:pt x="299" y="64"/>
                    <a:pt x="299" y="64"/>
                  </a:cubicBezTo>
                  <a:cubicBezTo>
                    <a:pt x="334" y="58"/>
                    <a:pt x="375" y="58"/>
                    <a:pt x="410" y="64"/>
                  </a:cubicBezTo>
                  <a:cubicBezTo>
                    <a:pt x="433" y="64"/>
                    <a:pt x="433" y="64"/>
                    <a:pt x="433" y="64"/>
                  </a:cubicBezTo>
                  <a:cubicBezTo>
                    <a:pt x="439" y="58"/>
                    <a:pt x="439" y="58"/>
                    <a:pt x="439" y="58"/>
                  </a:cubicBezTo>
                  <a:cubicBezTo>
                    <a:pt x="445" y="58"/>
                    <a:pt x="445" y="52"/>
                    <a:pt x="451" y="52"/>
                  </a:cubicBezTo>
                  <a:cubicBezTo>
                    <a:pt x="451" y="47"/>
                    <a:pt x="451" y="47"/>
                    <a:pt x="451" y="47"/>
                  </a:cubicBezTo>
                  <a:cubicBezTo>
                    <a:pt x="439" y="11"/>
                    <a:pt x="410" y="0"/>
                    <a:pt x="357" y="0"/>
                  </a:cubicBezTo>
                  <a:cubicBezTo>
                    <a:pt x="304" y="0"/>
                    <a:pt x="275" y="17"/>
                    <a:pt x="263" y="47"/>
                  </a:cubicBezTo>
                  <a:cubicBezTo>
                    <a:pt x="263" y="47"/>
                    <a:pt x="263" y="47"/>
                    <a:pt x="263" y="52"/>
                  </a:cubicBezTo>
                  <a:lnTo>
                    <a:pt x="269" y="58"/>
                  </a:lnTo>
                  <a:close/>
                </a:path>
              </a:pathLst>
            </a:custGeom>
            <a:solidFill>
              <a:schemeClr val="accent6"/>
            </a:solidFill>
            <a:ln>
              <a:noFill/>
            </a:ln>
            <a:effectLst/>
          </p:spPr>
          <p:txBody>
            <a:bodyPr wrap="none" anchor="ctr"/>
            <a:lstStyle/>
            <a:p>
              <a:endParaRPr lang="en-US" sz="1050" dirty="0">
                <a:latin typeface="Calibri Light"/>
              </a:endParaRPr>
            </a:p>
          </p:txBody>
        </p:sp>
        <p:sp>
          <p:nvSpPr>
            <p:cNvPr id="231" name="Freeform 215">
              <a:extLst>
                <a:ext uri="{FF2B5EF4-FFF2-40B4-BE49-F238E27FC236}">
                  <a16:creationId xmlns:a16="http://schemas.microsoft.com/office/drawing/2014/main" id="{B73A9F5F-2CC7-4AB0-9227-D79792B01965}"/>
                </a:ext>
              </a:extLst>
            </p:cNvPr>
            <p:cNvSpPr>
              <a:spLocks noChangeArrowheads="1"/>
            </p:cNvSpPr>
            <p:nvPr/>
          </p:nvSpPr>
          <p:spPr bwMode="auto">
            <a:xfrm flipH="1">
              <a:off x="15224477" y="5072339"/>
              <a:ext cx="891462" cy="942038"/>
            </a:xfrm>
            <a:custGeom>
              <a:avLst/>
              <a:gdLst>
                <a:gd name="T0" fmla="*/ 1117 w 1218"/>
                <a:gd name="T1" fmla="*/ 643 h 1288"/>
                <a:gd name="T2" fmla="*/ 1117 w 1218"/>
                <a:gd name="T3" fmla="*/ 643 h 1288"/>
                <a:gd name="T4" fmla="*/ 1088 w 1218"/>
                <a:gd name="T5" fmla="*/ 479 h 1288"/>
                <a:gd name="T6" fmla="*/ 1217 w 1218"/>
                <a:gd name="T7" fmla="*/ 409 h 1288"/>
                <a:gd name="T8" fmla="*/ 1117 w 1218"/>
                <a:gd name="T9" fmla="*/ 234 h 1288"/>
                <a:gd name="T10" fmla="*/ 989 w 1218"/>
                <a:gd name="T11" fmla="*/ 310 h 1288"/>
                <a:gd name="T12" fmla="*/ 708 w 1218"/>
                <a:gd name="T13" fmla="*/ 146 h 1288"/>
                <a:gd name="T14" fmla="*/ 708 w 1218"/>
                <a:gd name="T15" fmla="*/ 0 h 1288"/>
                <a:gd name="T16" fmla="*/ 509 w 1218"/>
                <a:gd name="T17" fmla="*/ 0 h 1288"/>
                <a:gd name="T18" fmla="*/ 509 w 1218"/>
                <a:gd name="T19" fmla="*/ 146 h 1288"/>
                <a:gd name="T20" fmla="*/ 222 w 1218"/>
                <a:gd name="T21" fmla="*/ 310 h 1288"/>
                <a:gd name="T22" fmla="*/ 99 w 1218"/>
                <a:gd name="T23" fmla="*/ 234 h 1288"/>
                <a:gd name="T24" fmla="*/ 0 w 1218"/>
                <a:gd name="T25" fmla="*/ 409 h 1288"/>
                <a:gd name="T26" fmla="*/ 123 w 1218"/>
                <a:gd name="T27" fmla="*/ 479 h 1288"/>
                <a:gd name="T28" fmla="*/ 99 w 1218"/>
                <a:gd name="T29" fmla="*/ 643 h 1288"/>
                <a:gd name="T30" fmla="*/ 123 w 1218"/>
                <a:gd name="T31" fmla="*/ 807 h 1288"/>
                <a:gd name="T32" fmla="*/ 0 w 1218"/>
                <a:gd name="T33" fmla="*/ 877 h 1288"/>
                <a:gd name="T34" fmla="*/ 99 w 1218"/>
                <a:gd name="T35" fmla="*/ 1053 h 1288"/>
                <a:gd name="T36" fmla="*/ 222 w 1218"/>
                <a:gd name="T37" fmla="*/ 977 h 1288"/>
                <a:gd name="T38" fmla="*/ 509 w 1218"/>
                <a:gd name="T39" fmla="*/ 1141 h 1288"/>
                <a:gd name="T40" fmla="*/ 509 w 1218"/>
                <a:gd name="T41" fmla="*/ 1287 h 1288"/>
                <a:gd name="T42" fmla="*/ 708 w 1218"/>
                <a:gd name="T43" fmla="*/ 1287 h 1288"/>
                <a:gd name="T44" fmla="*/ 708 w 1218"/>
                <a:gd name="T45" fmla="*/ 1141 h 1288"/>
                <a:gd name="T46" fmla="*/ 989 w 1218"/>
                <a:gd name="T47" fmla="*/ 977 h 1288"/>
                <a:gd name="T48" fmla="*/ 1117 w 1218"/>
                <a:gd name="T49" fmla="*/ 1053 h 1288"/>
                <a:gd name="T50" fmla="*/ 1217 w 1218"/>
                <a:gd name="T51" fmla="*/ 877 h 1288"/>
                <a:gd name="T52" fmla="*/ 1088 w 1218"/>
                <a:gd name="T53" fmla="*/ 807 h 1288"/>
                <a:gd name="T54" fmla="*/ 1117 w 1218"/>
                <a:gd name="T55" fmla="*/ 643 h 1288"/>
                <a:gd name="T56" fmla="*/ 608 w 1218"/>
                <a:gd name="T57" fmla="*/ 1024 h 1288"/>
                <a:gd name="T58" fmla="*/ 608 w 1218"/>
                <a:gd name="T59" fmla="*/ 1024 h 1288"/>
                <a:gd name="T60" fmla="*/ 222 w 1218"/>
                <a:gd name="T61" fmla="*/ 643 h 1288"/>
                <a:gd name="T62" fmla="*/ 608 w 1218"/>
                <a:gd name="T63" fmla="*/ 263 h 1288"/>
                <a:gd name="T64" fmla="*/ 989 w 1218"/>
                <a:gd name="T65" fmla="*/ 643 h 1288"/>
                <a:gd name="T66" fmla="*/ 608 w 1218"/>
                <a:gd name="T67" fmla="*/ 1024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8" h="1288">
                  <a:moveTo>
                    <a:pt x="1117" y="643"/>
                  </a:moveTo>
                  <a:lnTo>
                    <a:pt x="1117" y="643"/>
                  </a:lnTo>
                  <a:cubicBezTo>
                    <a:pt x="1117" y="585"/>
                    <a:pt x="1106" y="532"/>
                    <a:pt x="1088" y="479"/>
                  </a:cubicBezTo>
                  <a:cubicBezTo>
                    <a:pt x="1217" y="409"/>
                    <a:pt x="1217" y="409"/>
                    <a:pt x="1217" y="409"/>
                  </a:cubicBezTo>
                  <a:cubicBezTo>
                    <a:pt x="1117" y="234"/>
                    <a:pt x="1117" y="234"/>
                    <a:pt x="1117" y="234"/>
                  </a:cubicBezTo>
                  <a:cubicBezTo>
                    <a:pt x="989" y="310"/>
                    <a:pt x="989" y="310"/>
                    <a:pt x="989" y="310"/>
                  </a:cubicBezTo>
                  <a:cubicBezTo>
                    <a:pt x="918" y="222"/>
                    <a:pt x="819" y="163"/>
                    <a:pt x="708" y="146"/>
                  </a:cubicBezTo>
                  <a:cubicBezTo>
                    <a:pt x="708" y="0"/>
                    <a:pt x="708" y="0"/>
                    <a:pt x="708" y="0"/>
                  </a:cubicBezTo>
                  <a:cubicBezTo>
                    <a:pt x="509" y="0"/>
                    <a:pt x="509" y="0"/>
                    <a:pt x="509" y="0"/>
                  </a:cubicBezTo>
                  <a:cubicBezTo>
                    <a:pt x="509" y="146"/>
                    <a:pt x="509" y="146"/>
                    <a:pt x="509" y="146"/>
                  </a:cubicBezTo>
                  <a:cubicBezTo>
                    <a:pt x="392" y="163"/>
                    <a:pt x="298" y="222"/>
                    <a:pt x="222" y="310"/>
                  </a:cubicBezTo>
                  <a:cubicBezTo>
                    <a:pt x="99" y="234"/>
                    <a:pt x="99" y="234"/>
                    <a:pt x="99" y="234"/>
                  </a:cubicBezTo>
                  <a:cubicBezTo>
                    <a:pt x="0" y="409"/>
                    <a:pt x="0" y="409"/>
                    <a:pt x="0" y="409"/>
                  </a:cubicBezTo>
                  <a:cubicBezTo>
                    <a:pt x="123" y="479"/>
                    <a:pt x="123" y="479"/>
                    <a:pt x="123" y="479"/>
                  </a:cubicBezTo>
                  <a:cubicBezTo>
                    <a:pt x="105" y="532"/>
                    <a:pt x="99" y="585"/>
                    <a:pt x="99" y="643"/>
                  </a:cubicBezTo>
                  <a:cubicBezTo>
                    <a:pt x="99" y="702"/>
                    <a:pt x="105" y="754"/>
                    <a:pt x="123" y="807"/>
                  </a:cubicBezTo>
                  <a:cubicBezTo>
                    <a:pt x="0" y="877"/>
                    <a:pt x="0" y="877"/>
                    <a:pt x="0" y="877"/>
                  </a:cubicBezTo>
                  <a:cubicBezTo>
                    <a:pt x="99" y="1053"/>
                    <a:pt x="99" y="1053"/>
                    <a:pt x="99" y="1053"/>
                  </a:cubicBezTo>
                  <a:cubicBezTo>
                    <a:pt x="222" y="977"/>
                    <a:pt x="222" y="977"/>
                    <a:pt x="222" y="977"/>
                  </a:cubicBezTo>
                  <a:cubicBezTo>
                    <a:pt x="298" y="1059"/>
                    <a:pt x="392" y="1123"/>
                    <a:pt x="509" y="1141"/>
                  </a:cubicBezTo>
                  <a:cubicBezTo>
                    <a:pt x="509" y="1287"/>
                    <a:pt x="509" y="1287"/>
                    <a:pt x="509" y="1287"/>
                  </a:cubicBezTo>
                  <a:cubicBezTo>
                    <a:pt x="708" y="1287"/>
                    <a:pt x="708" y="1287"/>
                    <a:pt x="708" y="1287"/>
                  </a:cubicBezTo>
                  <a:cubicBezTo>
                    <a:pt x="708" y="1141"/>
                    <a:pt x="708" y="1141"/>
                    <a:pt x="708" y="1141"/>
                  </a:cubicBezTo>
                  <a:cubicBezTo>
                    <a:pt x="819" y="1117"/>
                    <a:pt x="918" y="1059"/>
                    <a:pt x="989" y="977"/>
                  </a:cubicBezTo>
                  <a:cubicBezTo>
                    <a:pt x="1117" y="1053"/>
                    <a:pt x="1117" y="1053"/>
                    <a:pt x="1117" y="1053"/>
                  </a:cubicBezTo>
                  <a:cubicBezTo>
                    <a:pt x="1217" y="877"/>
                    <a:pt x="1217" y="877"/>
                    <a:pt x="1217" y="877"/>
                  </a:cubicBezTo>
                  <a:cubicBezTo>
                    <a:pt x="1088" y="807"/>
                    <a:pt x="1088" y="807"/>
                    <a:pt x="1088" y="807"/>
                  </a:cubicBezTo>
                  <a:cubicBezTo>
                    <a:pt x="1106" y="754"/>
                    <a:pt x="1117" y="702"/>
                    <a:pt x="1117" y="643"/>
                  </a:cubicBezTo>
                  <a:close/>
                  <a:moveTo>
                    <a:pt x="608" y="1024"/>
                  </a:moveTo>
                  <a:lnTo>
                    <a:pt x="608" y="1024"/>
                  </a:lnTo>
                  <a:cubicBezTo>
                    <a:pt x="392" y="1024"/>
                    <a:pt x="222" y="854"/>
                    <a:pt x="222" y="643"/>
                  </a:cubicBezTo>
                  <a:cubicBezTo>
                    <a:pt x="222" y="433"/>
                    <a:pt x="392" y="263"/>
                    <a:pt x="608" y="263"/>
                  </a:cubicBezTo>
                  <a:cubicBezTo>
                    <a:pt x="819" y="263"/>
                    <a:pt x="989" y="433"/>
                    <a:pt x="989" y="643"/>
                  </a:cubicBezTo>
                  <a:cubicBezTo>
                    <a:pt x="989" y="854"/>
                    <a:pt x="819" y="1024"/>
                    <a:pt x="608" y="1024"/>
                  </a:cubicBezTo>
                  <a:close/>
                </a:path>
              </a:pathLst>
            </a:custGeom>
            <a:solidFill>
              <a:schemeClr val="accent5"/>
            </a:solidFill>
            <a:ln>
              <a:noFill/>
            </a:ln>
            <a:effectLst/>
          </p:spPr>
          <p:txBody>
            <a:bodyPr wrap="none" anchor="ctr"/>
            <a:lstStyle/>
            <a:p>
              <a:endParaRPr lang="en-US" sz="1050" dirty="0">
                <a:latin typeface="Calibri Light"/>
              </a:endParaRPr>
            </a:p>
          </p:txBody>
        </p:sp>
        <p:grpSp>
          <p:nvGrpSpPr>
            <p:cNvPr id="232" name="Group 231">
              <a:extLst>
                <a:ext uri="{FF2B5EF4-FFF2-40B4-BE49-F238E27FC236}">
                  <a16:creationId xmlns:a16="http://schemas.microsoft.com/office/drawing/2014/main" id="{A57CC1E0-E916-4E55-AB70-87532D1FD708}"/>
                </a:ext>
              </a:extLst>
            </p:cNvPr>
            <p:cNvGrpSpPr/>
            <p:nvPr/>
          </p:nvGrpSpPr>
          <p:grpSpPr>
            <a:xfrm flipH="1">
              <a:off x="15947372" y="10345809"/>
              <a:ext cx="298235" cy="563280"/>
              <a:chOff x="8550739" y="9556738"/>
              <a:chExt cx="249850" cy="472226"/>
            </a:xfrm>
            <a:solidFill>
              <a:schemeClr val="accent4"/>
            </a:solidFill>
          </p:grpSpPr>
          <p:sp>
            <p:nvSpPr>
              <p:cNvPr id="288" name="Freeform 115">
                <a:extLst>
                  <a:ext uri="{FF2B5EF4-FFF2-40B4-BE49-F238E27FC236}">
                    <a16:creationId xmlns:a16="http://schemas.microsoft.com/office/drawing/2014/main" id="{34BAD8A6-AD2D-4B0A-A47E-4C0F6FCFFDEE}"/>
                  </a:ext>
                </a:extLst>
              </p:cNvPr>
              <p:cNvSpPr>
                <a:spLocks noChangeArrowheads="1"/>
              </p:cNvSpPr>
              <p:nvPr/>
            </p:nvSpPr>
            <p:spPr bwMode="auto">
              <a:xfrm>
                <a:off x="8550739" y="9556738"/>
                <a:ext cx="249850" cy="472226"/>
              </a:xfrm>
              <a:custGeom>
                <a:avLst/>
                <a:gdLst>
                  <a:gd name="T0" fmla="*/ 410 w 411"/>
                  <a:gd name="T1" fmla="*/ 772 h 773"/>
                  <a:gd name="T2" fmla="*/ 410 w 411"/>
                  <a:gd name="T3" fmla="*/ 64 h 773"/>
                  <a:gd name="T4" fmla="*/ 334 w 411"/>
                  <a:gd name="T5" fmla="*/ 64 h 773"/>
                  <a:gd name="T6" fmla="*/ 334 w 411"/>
                  <a:gd name="T7" fmla="*/ 0 h 773"/>
                  <a:gd name="T8" fmla="*/ 76 w 411"/>
                  <a:gd name="T9" fmla="*/ 0 h 773"/>
                  <a:gd name="T10" fmla="*/ 76 w 411"/>
                  <a:gd name="T11" fmla="*/ 64 h 773"/>
                  <a:gd name="T12" fmla="*/ 0 w 411"/>
                  <a:gd name="T13" fmla="*/ 64 h 773"/>
                  <a:gd name="T14" fmla="*/ 0 w 411"/>
                  <a:gd name="T15" fmla="*/ 766 h 773"/>
                  <a:gd name="T16" fmla="*/ 0 w 411"/>
                  <a:gd name="T17" fmla="*/ 766 h 773"/>
                  <a:gd name="T18" fmla="*/ 0 w 411"/>
                  <a:gd name="T19" fmla="*/ 772 h 773"/>
                  <a:gd name="T20" fmla="*/ 410 w 411"/>
                  <a:gd name="T21" fmla="*/ 772 h 773"/>
                  <a:gd name="T22" fmla="*/ 351 w 411"/>
                  <a:gd name="T23" fmla="*/ 123 h 773"/>
                  <a:gd name="T24" fmla="*/ 351 w 411"/>
                  <a:gd name="T25" fmla="*/ 714 h 773"/>
                  <a:gd name="T26" fmla="*/ 59 w 411"/>
                  <a:gd name="T27" fmla="*/ 714 h 773"/>
                  <a:gd name="T28" fmla="*/ 59 w 411"/>
                  <a:gd name="T29" fmla="*/ 123 h 773"/>
                  <a:gd name="T30" fmla="*/ 351 w 411"/>
                  <a:gd name="T31" fmla="*/ 1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773">
                    <a:moveTo>
                      <a:pt x="410" y="772"/>
                    </a:moveTo>
                    <a:lnTo>
                      <a:pt x="410" y="64"/>
                    </a:lnTo>
                    <a:lnTo>
                      <a:pt x="334" y="64"/>
                    </a:lnTo>
                    <a:lnTo>
                      <a:pt x="334" y="0"/>
                    </a:lnTo>
                    <a:lnTo>
                      <a:pt x="76" y="0"/>
                    </a:lnTo>
                    <a:lnTo>
                      <a:pt x="76" y="64"/>
                    </a:lnTo>
                    <a:lnTo>
                      <a:pt x="0" y="64"/>
                    </a:lnTo>
                    <a:lnTo>
                      <a:pt x="0" y="766"/>
                    </a:lnTo>
                    <a:lnTo>
                      <a:pt x="0" y="766"/>
                    </a:lnTo>
                    <a:lnTo>
                      <a:pt x="0" y="772"/>
                    </a:lnTo>
                    <a:lnTo>
                      <a:pt x="410" y="772"/>
                    </a:lnTo>
                    <a:close/>
                    <a:moveTo>
                      <a:pt x="351" y="123"/>
                    </a:moveTo>
                    <a:lnTo>
                      <a:pt x="351" y="714"/>
                    </a:lnTo>
                    <a:lnTo>
                      <a:pt x="59" y="714"/>
                    </a:lnTo>
                    <a:lnTo>
                      <a:pt x="59" y="123"/>
                    </a:lnTo>
                    <a:lnTo>
                      <a:pt x="351" y="123"/>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89" name="Freeform 116">
                <a:extLst>
                  <a:ext uri="{FF2B5EF4-FFF2-40B4-BE49-F238E27FC236}">
                    <a16:creationId xmlns:a16="http://schemas.microsoft.com/office/drawing/2014/main" id="{707ADCCB-3048-4B1D-ADE9-1655A7228921}"/>
                  </a:ext>
                </a:extLst>
              </p:cNvPr>
              <p:cNvSpPr>
                <a:spLocks noChangeArrowheads="1"/>
              </p:cNvSpPr>
              <p:nvPr/>
            </p:nvSpPr>
            <p:spPr bwMode="auto">
              <a:xfrm>
                <a:off x="8605055" y="9828133"/>
                <a:ext cx="141219" cy="59707"/>
              </a:xfrm>
              <a:custGeom>
                <a:avLst/>
                <a:gdLst>
                  <a:gd name="T0" fmla="*/ 0 w 235"/>
                  <a:gd name="T1" fmla="*/ 99 h 100"/>
                  <a:gd name="T2" fmla="*/ 0 w 235"/>
                  <a:gd name="T3" fmla="*/ 0 h 100"/>
                  <a:gd name="T4" fmla="*/ 234 w 235"/>
                  <a:gd name="T5" fmla="*/ 0 h 100"/>
                  <a:gd name="T6" fmla="*/ 234 w 235"/>
                  <a:gd name="T7" fmla="*/ 99 h 100"/>
                  <a:gd name="T8" fmla="*/ 0 w 235"/>
                  <a:gd name="T9" fmla="*/ 99 h 100"/>
                </a:gdLst>
                <a:ahLst/>
                <a:cxnLst>
                  <a:cxn ang="0">
                    <a:pos x="T0" y="T1"/>
                  </a:cxn>
                  <a:cxn ang="0">
                    <a:pos x="T2" y="T3"/>
                  </a:cxn>
                  <a:cxn ang="0">
                    <a:pos x="T4" y="T5"/>
                  </a:cxn>
                  <a:cxn ang="0">
                    <a:pos x="T6" y="T7"/>
                  </a:cxn>
                  <a:cxn ang="0">
                    <a:pos x="T8" y="T9"/>
                  </a:cxn>
                </a:cxnLst>
                <a:rect l="0" t="0" r="r" b="b"/>
                <a:pathLst>
                  <a:path w="235" h="100">
                    <a:moveTo>
                      <a:pt x="0" y="99"/>
                    </a:moveTo>
                    <a:lnTo>
                      <a:pt x="0" y="0"/>
                    </a:lnTo>
                    <a:lnTo>
                      <a:pt x="234" y="0"/>
                    </a:lnTo>
                    <a:lnTo>
                      <a:pt x="234" y="99"/>
                    </a:lnTo>
                    <a:lnTo>
                      <a:pt x="0" y="99"/>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0" name="Freeform 117">
                <a:extLst>
                  <a:ext uri="{FF2B5EF4-FFF2-40B4-BE49-F238E27FC236}">
                    <a16:creationId xmlns:a16="http://schemas.microsoft.com/office/drawing/2014/main" id="{30A553B7-D9C7-4FE2-96E8-8D0BC0235EC3}"/>
                  </a:ext>
                </a:extLst>
              </p:cNvPr>
              <p:cNvSpPr>
                <a:spLocks noChangeArrowheads="1"/>
              </p:cNvSpPr>
              <p:nvPr/>
            </p:nvSpPr>
            <p:spPr bwMode="auto">
              <a:xfrm>
                <a:off x="8605055" y="974400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1" name="Freeform 118">
                <a:extLst>
                  <a:ext uri="{FF2B5EF4-FFF2-40B4-BE49-F238E27FC236}">
                    <a16:creationId xmlns:a16="http://schemas.microsoft.com/office/drawing/2014/main" id="{9B50B4E7-1345-4655-B58F-80E2B1656768}"/>
                  </a:ext>
                </a:extLst>
              </p:cNvPr>
              <p:cNvSpPr>
                <a:spLocks noChangeArrowheads="1"/>
              </p:cNvSpPr>
              <p:nvPr/>
            </p:nvSpPr>
            <p:spPr bwMode="auto">
              <a:xfrm>
                <a:off x="8605055" y="991498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2" name="Freeform 233">
                <a:extLst>
                  <a:ext uri="{FF2B5EF4-FFF2-40B4-BE49-F238E27FC236}">
                    <a16:creationId xmlns:a16="http://schemas.microsoft.com/office/drawing/2014/main" id="{13187663-3B17-4ED8-94E8-B9494E38F95D}"/>
                  </a:ext>
                </a:extLst>
              </p:cNvPr>
              <p:cNvSpPr>
                <a:spLocks noChangeArrowheads="1"/>
              </p:cNvSpPr>
              <p:nvPr/>
            </p:nvSpPr>
            <p:spPr bwMode="auto">
              <a:xfrm>
                <a:off x="8550739" y="9556738"/>
                <a:ext cx="249850" cy="472226"/>
              </a:xfrm>
              <a:custGeom>
                <a:avLst/>
                <a:gdLst>
                  <a:gd name="T0" fmla="*/ 410 w 411"/>
                  <a:gd name="T1" fmla="*/ 772 h 773"/>
                  <a:gd name="T2" fmla="*/ 410 w 411"/>
                  <a:gd name="T3" fmla="*/ 64 h 773"/>
                  <a:gd name="T4" fmla="*/ 334 w 411"/>
                  <a:gd name="T5" fmla="*/ 64 h 773"/>
                  <a:gd name="T6" fmla="*/ 334 w 411"/>
                  <a:gd name="T7" fmla="*/ 0 h 773"/>
                  <a:gd name="T8" fmla="*/ 76 w 411"/>
                  <a:gd name="T9" fmla="*/ 0 h 773"/>
                  <a:gd name="T10" fmla="*/ 76 w 411"/>
                  <a:gd name="T11" fmla="*/ 64 h 773"/>
                  <a:gd name="T12" fmla="*/ 0 w 411"/>
                  <a:gd name="T13" fmla="*/ 64 h 773"/>
                  <a:gd name="T14" fmla="*/ 0 w 411"/>
                  <a:gd name="T15" fmla="*/ 766 h 773"/>
                  <a:gd name="T16" fmla="*/ 0 w 411"/>
                  <a:gd name="T17" fmla="*/ 766 h 773"/>
                  <a:gd name="T18" fmla="*/ 0 w 411"/>
                  <a:gd name="T19" fmla="*/ 772 h 773"/>
                  <a:gd name="T20" fmla="*/ 410 w 411"/>
                  <a:gd name="T21" fmla="*/ 772 h 773"/>
                  <a:gd name="T22" fmla="*/ 351 w 411"/>
                  <a:gd name="T23" fmla="*/ 123 h 773"/>
                  <a:gd name="T24" fmla="*/ 351 w 411"/>
                  <a:gd name="T25" fmla="*/ 714 h 773"/>
                  <a:gd name="T26" fmla="*/ 59 w 411"/>
                  <a:gd name="T27" fmla="*/ 714 h 773"/>
                  <a:gd name="T28" fmla="*/ 59 w 411"/>
                  <a:gd name="T29" fmla="*/ 123 h 773"/>
                  <a:gd name="T30" fmla="*/ 351 w 411"/>
                  <a:gd name="T31" fmla="*/ 1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773">
                    <a:moveTo>
                      <a:pt x="410" y="772"/>
                    </a:moveTo>
                    <a:lnTo>
                      <a:pt x="410" y="64"/>
                    </a:lnTo>
                    <a:lnTo>
                      <a:pt x="334" y="64"/>
                    </a:lnTo>
                    <a:lnTo>
                      <a:pt x="334" y="0"/>
                    </a:lnTo>
                    <a:lnTo>
                      <a:pt x="76" y="0"/>
                    </a:lnTo>
                    <a:lnTo>
                      <a:pt x="76" y="64"/>
                    </a:lnTo>
                    <a:lnTo>
                      <a:pt x="0" y="64"/>
                    </a:lnTo>
                    <a:lnTo>
                      <a:pt x="0" y="766"/>
                    </a:lnTo>
                    <a:lnTo>
                      <a:pt x="0" y="766"/>
                    </a:lnTo>
                    <a:lnTo>
                      <a:pt x="0" y="772"/>
                    </a:lnTo>
                    <a:lnTo>
                      <a:pt x="410" y="772"/>
                    </a:lnTo>
                    <a:close/>
                    <a:moveTo>
                      <a:pt x="351" y="123"/>
                    </a:moveTo>
                    <a:lnTo>
                      <a:pt x="351" y="714"/>
                    </a:lnTo>
                    <a:lnTo>
                      <a:pt x="59" y="714"/>
                    </a:lnTo>
                    <a:lnTo>
                      <a:pt x="59" y="123"/>
                    </a:lnTo>
                    <a:lnTo>
                      <a:pt x="351" y="123"/>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3" name="Freeform 234">
                <a:extLst>
                  <a:ext uri="{FF2B5EF4-FFF2-40B4-BE49-F238E27FC236}">
                    <a16:creationId xmlns:a16="http://schemas.microsoft.com/office/drawing/2014/main" id="{4893244D-B458-49BF-B606-E79D65F39404}"/>
                  </a:ext>
                </a:extLst>
              </p:cNvPr>
              <p:cNvSpPr>
                <a:spLocks noChangeArrowheads="1"/>
              </p:cNvSpPr>
              <p:nvPr/>
            </p:nvSpPr>
            <p:spPr bwMode="auto">
              <a:xfrm>
                <a:off x="8605055" y="9828133"/>
                <a:ext cx="141219" cy="59707"/>
              </a:xfrm>
              <a:custGeom>
                <a:avLst/>
                <a:gdLst>
                  <a:gd name="T0" fmla="*/ 0 w 235"/>
                  <a:gd name="T1" fmla="*/ 99 h 100"/>
                  <a:gd name="T2" fmla="*/ 0 w 235"/>
                  <a:gd name="T3" fmla="*/ 0 h 100"/>
                  <a:gd name="T4" fmla="*/ 234 w 235"/>
                  <a:gd name="T5" fmla="*/ 0 h 100"/>
                  <a:gd name="T6" fmla="*/ 234 w 235"/>
                  <a:gd name="T7" fmla="*/ 99 h 100"/>
                  <a:gd name="T8" fmla="*/ 0 w 235"/>
                  <a:gd name="T9" fmla="*/ 99 h 100"/>
                </a:gdLst>
                <a:ahLst/>
                <a:cxnLst>
                  <a:cxn ang="0">
                    <a:pos x="T0" y="T1"/>
                  </a:cxn>
                  <a:cxn ang="0">
                    <a:pos x="T2" y="T3"/>
                  </a:cxn>
                  <a:cxn ang="0">
                    <a:pos x="T4" y="T5"/>
                  </a:cxn>
                  <a:cxn ang="0">
                    <a:pos x="T6" y="T7"/>
                  </a:cxn>
                  <a:cxn ang="0">
                    <a:pos x="T8" y="T9"/>
                  </a:cxn>
                </a:cxnLst>
                <a:rect l="0" t="0" r="r" b="b"/>
                <a:pathLst>
                  <a:path w="235" h="100">
                    <a:moveTo>
                      <a:pt x="0" y="99"/>
                    </a:moveTo>
                    <a:lnTo>
                      <a:pt x="0" y="0"/>
                    </a:lnTo>
                    <a:lnTo>
                      <a:pt x="234" y="0"/>
                    </a:lnTo>
                    <a:lnTo>
                      <a:pt x="234" y="99"/>
                    </a:lnTo>
                    <a:lnTo>
                      <a:pt x="0" y="99"/>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4" name="Freeform 235">
                <a:extLst>
                  <a:ext uri="{FF2B5EF4-FFF2-40B4-BE49-F238E27FC236}">
                    <a16:creationId xmlns:a16="http://schemas.microsoft.com/office/drawing/2014/main" id="{178168FB-BB94-4AA9-8CF4-B07861C2CB15}"/>
                  </a:ext>
                </a:extLst>
              </p:cNvPr>
              <p:cNvSpPr>
                <a:spLocks noChangeArrowheads="1"/>
              </p:cNvSpPr>
              <p:nvPr/>
            </p:nvSpPr>
            <p:spPr bwMode="auto">
              <a:xfrm>
                <a:off x="8605055" y="974400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95" name="Freeform 236">
                <a:extLst>
                  <a:ext uri="{FF2B5EF4-FFF2-40B4-BE49-F238E27FC236}">
                    <a16:creationId xmlns:a16="http://schemas.microsoft.com/office/drawing/2014/main" id="{70170D0E-4FAD-496C-A87B-66E3AD025121}"/>
                  </a:ext>
                </a:extLst>
              </p:cNvPr>
              <p:cNvSpPr>
                <a:spLocks noChangeArrowheads="1"/>
              </p:cNvSpPr>
              <p:nvPr/>
            </p:nvSpPr>
            <p:spPr bwMode="auto">
              <a:xfrm>
                <a:off x="8605055" y="9914980"/>
                <a:ext cx="141219" cy="56993"/>
              </a:xfrm>
              <a:custGeom>
                <a:avLst/>
                <a:gdLst>
                  <a:gd name="T0" fmla="*/ 0 w 235"/>
                  <a:gd name="T1" fmla="*/ 94 h 95"/>
                  <a:gd name="T2" fmla="*/ 0 w 235"/>
                  <a:gd name="T3" fmla="*/ 0 h 95"/>
                  <a:gd name="T4" fmla="*/ 234 w 235"/>
                  <a:gd name="T5" fmla="*/ 0 h 95"/>
                  <a:gd name="T6" fmla="*/ 234 w 235"/>
                  <a:gd name="T7" fmla="*/ 94 h 95"/>
                  <a:gd name="T8" fmla="*/ 0 w 235"/>
                  <a:gd name="T9" fmla="*/ 94 h 95"/>
                </a:gdLst>
                <a:ahLst/>
                <a:cxnLst>
                  <a:cxn ang="0">
                    <a:pos x="T0" y="T1"/>
                  </a:cxn>
                  <a:cxn ang="0">
                    <a:pos x="T2" y="T3"/>
                  </a:cxn>
                  <a:cxn ang="0">
                    <a:pos x="T4" y="T5"/>
                  </a:cxn>
                  <a:cxn ang="0">
                    <a:pos x="T6" y="T7"/>
                  </a:cxn>
                  <a:cxn ang="0">
                    <a:pos x="T8" y="T9"/>
                  </a:cxn>
                </a:cxnLst>
                <a:rect l="0" t="0" r="r" b="b"/>
                <a:pathLst>
                  <a:path w="235" h="95">
                    <a:moveTo>
                      <a:pt x="0" y="94"/>
                    </a:moveTo>
                    <a:lnTo>
                      <a:pt x="0" y="0"/>
                    </a:lnTo>
                    <a:lnTo>
                      <a:pt x="234" y="0"/>
                    </a:lnTo>
                    <a:lnTo>
                      <a:pt x="234" y="94"/>
                    </a:lnTo>
                    <a:lnTo>
                      <a:pt x="0" y="94"/>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33" name="Freeform 242">
              <a:extLst>
                <a:ext uri="{FF2B5EF4-FFF2-40B4-BE49-F238E27FC236}">
                  <a16:creationId xmlns:a16="http://schemas.microsoft.com/office/drawing/2014/main" id="{3EE4AE59-5903-4218-9428-A8C9FEBB0D2D}"/>
                </a:ext>
              </a:extLst>
            </p:cNvPr>
            <p:cNvSpPr>
              <a:spLocks noChangeArrowheads="1"/>
            </p:cNvSpPr>
            <p:nvPr/>
          </p:nvSpPr>
          <p:spPr bwMode="auto">
            <a:xfrm flipH="1">
              <a:off x="13499905" y="7904928"/>
              <a:ext cx="683994" cy="566518"/>
            </a:xfrm>
            <a:custGeom>
              <a:avLst/>
              <a:gdLst>
                <a:gd name="T0" fmla="*/ 579 w 937"/>
                <a:gd name="T1" fmla="*/ 305 h 774"/>
                <a:gd name="T2" fmla="*/ 579 w 937"/>
                <a:gd name="T3" fmla="*/ 305 h 774"/>
                <a:gd name="T4" fmla="*/ 328 w 937"/>
                <a:gd name="T5" fmla="*/ 0 h 774"/>
                <a:gd name="T6" fmla="*/ 263 w 937"/>
                <a:gd name="T7" fmla="*/ 0 h 774"/>
                <a:gd name="T8" fmla="*/ 392 w 937"/>
                <a:gd name="T9" fmla="*/ 322 h 774"/>
                <a:gd name="T10" fmla="*/ 140 w 937"/>
                <a:gd name="T11" fmla="*/ 352 h 774"/>
                <a:gd name="T12" fmla="*/ 41 w 937"/>
                <a:gd name="T13" fmla="*/ 258 h 774"/>
                <a:gd name="T14" fmla="*/ 0 w 937"/>
                <a:gd name="T15" fmla="*/ 258 h 774"/>
                <a:gd name="T16" fmla="*/ 41 w 937"/>
                <a:gd name="T17" fmla="*/ 393 h 774"/>
                <a:gd name="T18" fmla="*/ 6 w 937"/>
                <a:gd name="T19" fmla="*/ 527 h 774"/>
                <a:gd name="T20" fmla="*/ 47 w 937"/>
                <a:gd name="T21" fmla="*/ 527 h 774"/>
                <a:gd name="T22" fmla="*/ 140 w 937"/>
                <a:gd name="T23" fmla="*/ 428 h 774"/>
                <a:gd name="T24" fmla="*/ 398 w 937"/>
                <a:gd name="T25" fmla="*/ 445 h 774"/>
                <a:gd name="T26" fmla="*/ 281 w 937"/>
                <a:gd name="T27" fmla="*/ 773 h 774"/>
                <a:gd name="T28" fmla="*/ 345 w 937"/>
                <a:gd name="T29" fmla="*/ 773 h 774"/>
                <a:gd name="T30" fmla="*/ 579 w 937"/>
                <a:gd name="T31" fmla="*/ 457 h 774"/>
                <a:gd name="T32" fmla="*/ 936 w 937"/>
                <a:gd name="T33" fmla="*/ 375 h 774"/>
                <a:gd name="T34" fmla="*/ 579 w 937"/>
                <a:gd name="T35" fmla="*/ 30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774">
                  <a:moveTo>
                    <a:pt x="579" y="305"/>
                  </a:moveTo>
                  <a:lnTo>
                    <a:pt x="579" y="305"/>
                  </a:lnTo>
                  <a:cubicBezTo>
                    <a:pt x="328" y="0"/>
                    <a:pt x="328" y="0"/>
                    <a:pt x="328" y="0"/>
                  </a:cubicBezTo>
                  <a:cubicBezTo>
                    <a:pt x="263" y="0"/>
                    <a:pt x="263" y="0"/>
                    <a:pt x="263" y="0"/>
                  </a:cubicBezTo>
                  <a:cubicBezTo>
                    <a:pt x="392" y="322"/>
                    <a:pt x="392" y="322"/>
                    <a:pt x="392" y="322"/>
                  </a:cubicBezTo>
                  <a:cubicBezTo>
                    <a:pt x="140" y="352"/>
                    <a:pt x="140" y="352"/>
                    <a:pt x="140" y="352"/>
                  </a:cubicBezTo>
                  <a:cubicBezTo>
                    <a:pt x="41" y="258"/>
                    <a:pt x="41" y="258"/>
                    <a:pt x="41" y="258"/>
                  </a:cubicBezTo>
                  <a:cubicBezTo>
                    <a:pt x="0" y="258"/>
                    <a:pt x="0" y="258"/>
                    <a:pt x="0" y="258"/>
                  </a:cubicBezTo>
                  <a:cubicBezTo>
                    <a:pt x="41" y="393"/>
                    <a:pt x="41" y="393"/>
                    <a:pt x="41" y="393"/>
                  </a:cubicBezTo>
                  <a:cubicBezTo>
                    <a:pt x="6" y="527"/>
                    <a:pt x="6" y="527"/>
                    <a:pt x="6" y="527"/>
                  </a:cubicBezTo>
                  <a:cubicBezTo>
                    <a:pt x="47" y="527"/>
                    <a:pt x="47" y="527"/>
                    <a:pt x="47" y="527"/>
                  </a:cubicBezTo>
                  <a:cubicBezTo>
                    <a:pt x="140" y="428"/>
                    <a:pt x="140" y="428"/>
                    <a:pt x="140" y="428"/>
                  </a:cubicBezTo>
                  <a:cubicBezTo>
                    <a:pt x="398" y="445"/>
                    <a:pt x="398" y="445"/>
                    <a:pt x="398" y="445"/>
                  </a:cubicBezTo>
                  <a:cubicBezTo>
                    <a:pt x="281" y="773"/>
                    <a:pt x="281" y="773"/>
                    <a:pt x="281" y="773"/>
                  </a:cubicBezTo>
                  <a:cubicBezTo>
                    <a:pt x="345" y="773"/>
                    <a:pt x="345" y="773"/>
                    <a:pt x="345" y="773"/>
                  </a:cubicBezTo>
                  <a:cubicBezTo>
                    <a:pt x="579" y="457"/>
                    <a:pt x="579" y="457"/>
                    <a:pt x="579" y="457"/>
                  </a:cubicBezTo>
                  <a:cubicBezTo>
                    <a:pt x="848" y="463"/>
                    <a:pt x="936" y="375"/>
                    <a:pt x="936" y="375"/>
                  </a:cubicBezTo>
                  <a:cubicBezTo>
                    <a:pt x="936" y="375"/>
                    <a:pt x="843" y="287"/>
                    <a:pt x="579" y="305"/>
                  </a:cubicBezTo>
                </a:path>
              </a:pathLst>
            </a:custGeom>
            <a:solidFill>
              <a:schemeClr val="accent4"/>
            </a:solidFill>
            <a:ln>
              <a:noFill/>
            </a:ln>
            <a:effectLst/>
          </p:spPr>
          <p:txBody>
            <a:bodyPr wrap="none" anchor="ctr"/>
            <a:lstStyle/>
            <a:p>
              <a:endParaRPr lang="en-US" sz="1050" dirty="0">
                <a:latin typeface="Calibri Light"/>
              </a:endParaRPr>
            </a:p>
          </p:txBody>
        </p:sp>
        <p:sp>
          <p:nvSpPr>
            <p:cNvPr id="234" name="Freeform 244">
              <a:extLst>
                <a:ext uri="{FF2B5EF4-FFF2-40B4-BE49-F238E27FC236}">
                  <a16:creationId xmlns:a16="http://schemas.microsoft.com/office/drawing/2014/main" id="{65827E27-7918-45F5-B0B1-94E71B2B0413}"/>
                </a:ext>
              </a:extLst>
            </p:cNvPr>
            <p:cNvSpPr>
              <a:spLocks noChangeArrowheads="1"/>
            </p:cNvSpPr>
            <p:nvPr/>
          </p:nvSpPr>
          <p:spPr bwMode="auto">
            <a:xfrm flipH="1">
              <a:off x="18326765" y="8235126"/>
              <a:ext cx="709927" cy="702483"/>
            </a:xfrm>
            <a:custGeom>
              <a:avLst/>
              <a:gdLst>
                <a:gd name="T0" fmla="*/ 877 w 972"/>
                <a:gd name="T1" fmla="*/ 99 h 960"/>
                <a:gd name="T2" fmla="*/ 398 w 972"/>
                <a:gd name="T3" fmla="*/ 94 h 960"/>
                <a:gd name="T4" fmla="*/ 304 w 972"/>
                <a:gd name="T5" fmla="*/ 333 h 960"/>
                <a:gd name="T6" fmla="*/ 275 w 972"/>
                <a:gd name="T7" fmla="*/ 515 h 960"/>
                <a:gd name="T8" fmla="*/ 23 w 972"/>
                <a:gd name="T9" fmla="*/ 766 h 960"/>
                <a:gd name="T10" fmla="*/ 105 w 972"/>
                <a:gd name="T11" fmla="*/ 929 h 960"/>
                <a:gd name="T12" fmla="*/ 439 w 972"/>
                <a:gd name="T13" fmla="*/ 679 h 960"/>
                <a:gd name="T14" fmla="*/ 638 w 972"/>
                <a:gd name="T15" fmla="*/ 673 h 960"/>
                <a:gd name="T16" fmla="*/ 971 w 972"/>
                <a:gd name="T17" fmla="*/ 333 h 960"/>
                <a:gd name="T18" fmla="*/ 339 w 972"/>
                <a:gd name="T19" fmla="*/ 667 h 960"/>
                <a:gd name="T20" fmla="*/ 164 w 972"/>
                <a:gd name="T21" fmla="*/ 842 h 960"/>
                <a:gd name="T22" fmla="*/ 111 w 972"/>
                <a:gd name="T23" fmla="*/ 842 h 960"/>
                <a:gd name="T24" fmla="*/ 111 w 972"/>
                <a:gd name="T25" fmla="*/ 789 h 960"/>
                <a:gd name="T26" fmla="*/ 310 w 972"/>
                <a:gd name="T27" fmla="*/ 603 h 960"/>
                <a:gd name="T28" fmla="*/ 351 w 972"/>
                <a:gd name="T29" fmla="*/ 644 h 960"/>
                <a:gd name="T30" fmla="*/ 819 w 972"/>
                <a:gd name="T31" fmla="*/ 515 h 960"/>
                <a:gd name="T32" fmla="*/ 819 w 972"/>
                <a:gd name="T33" fmla="*/ 515 h 960"/>
                <a:gd name="T34" fmla="*/ 456 w 972"/>
                <a:gd name="T35" fmla="*/ 515 h 960"/>
                <a:gd name="T36" fmla="*/ 456 w 972"/>
                <a:gd name="T37" fmla="*/ 152 h 960"/>
                <a:gd name="T38" fmla="*/ 819 w 972"/>
                <a:gd name="T39" fmla="*/ 152 h 960"/>
                <a:gd name="T40" fmla="*/ 819 w 972"/>
                <a:gd name="T41" fmla="*/ 515 h 960"/>
                <a:gd name="T42" fmla="*/ 796 w 972"/>
                <a:gd name="T43" fmla="*/ 275 h 960"/>
                <a:gd name="T44" fmla="*/ 696 w 972"/>
                <a:gd name="T45" fmla="*/ 170 h 960"/>
                <a:gd name="T46" fmla="*/ 667 w 972"/>
                <a:gd name="T47" fmla="*/ 146 h 960"/>
                <a:gd name="T48" fmla="*/ 585 w 972"/>
                <a:gd name="T49" fmla="*/ 176 h 960"/>
                <a:gd name="T50" fmla="*/ 480 w 972"/>
                <a:gd name="T51" fmla="*/ 275 h 960"/>
                <a:gd name="T52" fmla="*/ 462 w 972"/>
                <a:gd name="T53" fmla="*/ 304 h 960"/>
                <a:gd name="T54" fmla="*/ 485 w 972"/>
                <a:gd name="T55" fmla="*/ 386 h 960"/>
                <a:gd name="T56" fmla="*/ 585 w 972"/>
                <a:gd name="T57" fmla="*/ 491 h 960"/>
                <a:gd name="T58" fmla="*/ 614 w 972"/>
                <a:gd name="T59" fmla="*/ 509 h 960"/>
                <a:gd name="T60" fmla="*/ 696 w 972"/>
                <a:gd name="T61" fmla="*/ 486 h 960"/>
                <a:gd name="T62" fmla="*/ 801 w 972"/>
                <a:gd name="T63" fmla="*/ 386 h 960"/>
                <a:gd name="T64" fmla="*/ 819 w 972"/>
                <a:gd name="T65" fmla="*/ 357 h 960"/>
                <a:gd name="T66" fmla="*/ 796 w 972"/>
                <a:gd name="T67" fmla="*/ 275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2" h="960">
                  <a:moveTo>
                    <a:pt x="877" y="99"/>
                  </a:moveTo>
                  <a:lnTo>
                    <a:pt x="877" y="99"/>
                  </a:lnTo>
                  <a:cubicBezTo>
                    <a:pt x="807" y="29"/>
                    <a:pt x="731" y="0"/>
                    <a:pt x="638" y="0"/>
                  </a:cubicBezTo>
                  <a:cubicBezTo>
                    <a:pt x="544" y="0"/>
                    <a:pt x="468" y="29"/>
                    <a:pt x="398" y="94"/>
                  </a:cubicBezTo>
                  <a:cubicBezTo>
                    <a:pt x="398" y="99"/>
                    <a:pt x="398" y="99"/>
                    <a:pt x="398" y="99"/>
                  </a:cubicBezTo>
                  <a:cubicBezTo>
                    <a:pt x="339" y="164"/>
                    <a:pt x="304" y="240"/>
                    <a:pt x="304" y="333"/>
                  </a:cubicBezTo>
                  <a:cubicBezTo>
                    <a:pt x="304" y="398"/>
                    <a:pt x="321" y="456"/>
                    <a:pt x="351" y="509"/>
                  </a:cubicBezTo>
                  <a:cubicBezTo>
                    <a:pt x="327" y="486"/>
                    <a:pt x="304" y="491"/>
                    <a:pt x="275" y="515"/>
                  </a:cubicBezTo>
                  <a:cubicBezTo>
                    <a:pt x="128" y="667"/>
                    <a:pt x="128" y="667"/>
                    <a:pt x="128" y="667"/>
                  </a:cubicBezTo>
                  <a:cubicBezTo>
                    <a:pt x="23" y="766"/>
                    <a:pt x="23" y="766"/>
                    <a:pt x="23" y="766"/>
                  </a:cubicBezTo>
                  <a:cubicBezTo>
                    <a:pt x="0" y="795"/>
                    <a:pt x="0" y="824"/>
                    <a:pt x="23" y="853"/>
                  </a:cubicBezTo>
                  <a:cubicBezTo>
                    <a:pt x="105" y="929"/>
                    <a:pt x="105" y="929"/>
                    <a:pt x="105" y="929"/>
                  </a:cubicBezTo>
                  <a:cubicBezTo>
                    <a:pt x="128" y="959"/>
                    <a:pt x="158" y="959"/>
                    <a:pt x="187" y="929"/>
                  </a:cubicBezTo>
                  <a:cubicBezTo>
                    <a:pt x="439" y="679"/>
                    <a:pt x="439" y="679"/>
                    <a:pt x="439" y="679"/>
                  </a:cubicBezTo>
                  <a:cubicBezTo>
                    <a:pt x="456" y="655"/>
                    <a:pt x="462" y="632"/>
                    <a:pt x="450" y="614"/>
                  </a:cubicBezTo>
                  <a:cubicBezTo>
                    <a:pt x="509" y="649"/>
                    <a:pt x="567" y="667"/>
                    <a:pt x="638" y="673"/>
                  </a:cubicBezTo>
                  <a:cubicBezTo>
                    <a:pt x="731" y="667"/>
                    <a:pt x="807" y="638"/>
                    <a:pt x="877" y="573"/>
                  </a:cubicBezTo>
                  <a:cubicBezTo>
                    <a:pt x="942" y="503"/>
                    <a:pt x="971" y="427"/>
                    <a:pt x="971" y="333"/>
                  </a:cubicBezTo>
                  <a:cubicBezTo>
                    <a:pt x="971" y="240"/>
                    <a:pt x="942" y="164"/>
                    <a:pt x="877" y="99"/>
                  </a:cubicBezTo>
                  <a:close/>
                  <a:moveTo>
                    <a:pt x="339" y="667"/>
                  </a:moveTo>
                  <a:lnTo>
                    <a:pt x="339" y="667"/>
                  </a:lnTo>
                  <a:cubicBezTo>
                    <a:pt x="164" y="842"/>
                    <a:pt x="164" y="842"/>
                    <a:pt x="164" y="842"/>
                  </a:cubicBezTo>
                  <a:cubicBezTo>
                    <a:pt x="152" y="847"/>
                    <a:pt x="146" y="853"/>
                    <a:pt x="134" y="853"/>
                  </a:cubicBezTo>
                  <a:cubicBezTo>
                    <a:pt x="123" y="853"/>
                    <a:pt x="117" y="847"/>
                    <a:pt x="111" y="842"/>
                  </a:cubicBezTo>
                  <a:cubicBezTo>
                    <a:pt x="105" y="836"/>
                    <a:pt x="99" y="830"/>
                    <a:pt x="99" y="818"/>
                  </a:cubicBezTo>
                  <a:cubicBezTo>
                    <a:pt x="99" y="807"/>
                    <a:pt x="105" y="801"/>
                    <a:pt x="111" y="789"/>
                  </a:cubicBezTo>
                  <a:cubicBezTo>
                    <a:pt x="286" y="614"/>
                    <a:pt x="286" y="614"/>
                    <a:pt x="286" y="614"/>
                  </a:cubicBezTo>
                  <a:cubicBezTo>
                    <a:pt x="292" y="608"/>
                    <a:pt x="304" y="603"/>
                    <a:pt x="310" y="603"/>
                  </a:cubicBezTo>
                  <a:cubicBezTo>
                    <a:pt x="321" y="603"/>
                    <a:pt x="333" y="608"/>
                    <a:pt x="339" y="614"/>
                  </a:cubicBezTo>
                  <a:cubicBezTo>
                    <a:pt x="345" y="620"/>
                    <a:pt x="351" y="632"/>
                    <a:pt x="351" y="644"/>
                  </a:cubicBezTo>
                  <a:cubicBezTo>
                    <a:pt x="351" y="649"/>
                    <a:pt x="345" y="661"/>
                    <a:pt x="339" y="667"/>
                  </a:cubicBezTo>
                  <a:close/>
                  <a:moveTo>
                    <a:pt x="819" y="515"/>
                  </a:moveTo>
                  <a:lnTo>
                    <a:pt x="819" y="515"/>
                  </a:lnTo>
                  <a:lnTo>
                    <a:pt x="819" y="515"/>
                  </a:lnTo>
                  <a:cubicBezTo>
                    <a:pt x="766" y="562"/>
                    <a:pt x="708" y="591"/>
                    <a:pt x="638" y="591"/>
                  </a:cubicBezTo>
                  <a:cubicBezTo>
                    <a:pt x="567" y="591"/>
                    <a:pt x="509" y="562"/>
                    <a:pt x="456" y="515"/>
                  </a:cubicBezTo>
                  <a:cubicBezTo>
                    <a:pt x="409" y="462"/>
                    <a:pt x="380" y="404"/>
                    <a:pt x="380" y="333"/>
                  </a:cubicBezTo>
                  <a:cubicBezTo>
                    <a:pt x="380" y="263"/>
                    <a:pt x="409" y="205"/>
                    <a:pt x="456" y="152"/>
                  </a:cubicBezTo>
                  <a:cubicBezTo>
                    <a:pt x="509" y="105"/>
                    <a:pt x="567" y="82"/>
                    <a:pt x="638" y="82"/>
                  </a:cubicBezTo>
                  <a:cubicBezTo>
                    <a:pt x="708" y="76"/>
                    <a:pt x="766" y="99"/>
                    <a:pt x="819" y="152"/>
                  </a:cubicBezTo>
                  <a:cubicBezTo>
                    <a:pt x="866" y="205"/>
                    <a:pt x="895" y="263"/>
                    <a:pt x="895" y="333"/>
                  </a:cubicBezTo>
                  <a:cubicBezTo>
                    <a:pt x="895" y="404"/>
                    <a:pt x="866" y="462"/>
                    <a:pt x="819" y="515"/>
                  </a:cubicBezTo>
                  <a:close/>
                  <a:moveTo>
                    <a:pt x="796" y="275"/>
                  </a:moveTo>
                  <a:lnTo>
                    <a:pt x="796" y="275"/>
                  </a:lnTo>
                  <a:cubicBezTo>
                    <a:pt x="696" y="275"/>
                    <a:pt x="696" y="275"/>
                    <a:pt x="696" y="275"/>
                  </a:cubicBezTo>
                  <a:cubicBezTo>
                    <a:pt x="696" y="170"/>
                    <a:pt x="696" y="170"/>
                    <a:pt x="696" y="170"/>
                  </a:cubicBezTo>
                  <a:cubicBezTo>
                    <a:pt x="696" y="158"/>
                    <a:pt x="690" y="158"/>
                    <a:pt x="690" y="158"/>
                  </a:cubicBezTo>
                  <a:cubicBezTo>
                    <a:pt x="684" y="152"/>
                    <a:pt x="679" y="146"/>
                    <a:pt x="667" y="146"/>
                  </a:cubicBezTo>
                  <a:cubicBezTo>
                    <a:pt x="614" y="146"/>
                    <a:pt x="614" y="146"/>
                    <a:pt x="614" y="146"/>
                  </a:cubicBezTo>
                  <a:cubicBezTo>
                    <a:pt x="597" y="152"/>
                    <a:pt x="585" y="158"/>
                    <a:pt x="585" y="176"/>
                  </a:cubicBezTo>
                  <a:cubicBezTo>
                    <a:pt x="585" y="275"/>
                    <a:pt x="585" y="275"/>
                    <a:pt x="585" y="275"/>
                  </a:cubicBezTo>
                  <a:cubicBezTo>
                    <a:pt x="480" y="275"/>
                    <a:pt x="480" y="275"/>
                    <a:pt x="480" y="275"/>
                  </a:cubicBezTo>
                  <a:cubicBezTo>
                    <a:pt x="474" y="275"/>
                    <a:pt x="468" y="281"/>
                    <a:pt x="468" y="281"/>
                  </a:cubicBezTo>
                  <a:cubicBezTo>
                    <a:pt x="462" y="287"/>
                    <a:pt x="456" y="293"/>
                    <a:pt x="462" y="304"/>
                  </a:cubicBezTo>
                  <a:cubicBezTo>
                    <a:pt x="462" y="357"/>
                    <a:pt x="462" y="357"/>
                    <a:pt x="462" y="357"/>
                  </a:cubicBezTo>
                  <a:cubicBezTo>
                    <a:pt x="462" y="374"/>
                    <a:pt x="468" y="380"/>
                    <a:pt x="485" y="386"/>
                  </a:cubicBezTo>
                  <a:cubicBezTo>
                    <a:pt x="585" y="386"/>
                    <a:pt x="585" y="386"/>
                    <a:pt x="585" y="386"/>
                  </a:cubicBezTo>
                  <a:cubicBezTo>
                    <a:pt x="585" y="491"/>
                    <a:pt x="585" y="491"/>
                    <a:pt x="585" y="491"/>
                  </a:cubicBezTo>
                  <a:cubicBezTo>
                    <a:pt x="585" y="497"/>
                    <a:pt x="591" y="497"/>
                    <a:pt x="591" y="503"/>
                  </a:cubicBezTo>
                  <a:cubicBezTo>
                    <a:pt x="597" y="509"/>
                    <a:pt x="602" y="509"/>
                    <a:pt x="614" y="509"/>
                  </a:cubicBezTo>
                  <a:cubicBezTo>
                    <a:pt x="667" y="509"/>
                    <a:pt x="667" y="509"/>
                    <a:pt x="667" y="509"/>
                  </a:cubicBezTo>
                  <a:cubicBezTo>
                    <a:pt x="684" y="509"/>
                    <a:pt x="690" y="497"/>
                    <a:pt x="696" y="486"/>
                  </a:cubicBezTo>
                  <a:cubicBezTo>
                    <a:pt x="696" y="386"/>
                    <a:pt x="696" y="386"/>
                    <a:pt x="696" y="386"/>
                  </a:cubicBezTo>
                  <a:cubicBezTo>
                    <a:pt x="801" y="386"/>
                    <a:pt x="801" y="386"/>
                    <a:pt x="801" y="386"/>
                  </a:cubicBezTo>
                  <a:cubicBezTo>
                    <a:pt x="807" y="386"/>
                    <a:pt x="807" y="380"/>
                    <a:pt x="813" y="380"/>
                  </a:cubicBezTo>
                  <a:cubicBezTo>
                    <a:pt x="819" y="374"/>
                    <a:pt x="819" y="369"/>
                    <a:pt x="819" y="357"/>
                  </a:cubicBezTo>
                  <a:cubicBezTo>
                    <a:pt x="819" y="304"/>
                    <a:pt x="819" y="304"/>
                    <a:pt x="819" y="304"/>
                  </a:cubicBezTo>
                  <a:cubicBezTo>
                    <a:pt x="819" y="287"/>
                    <a:pt x="807" y="275"/>
                    <a:pt x="796" y="275"/>
                  </a:cubicBezTo>
                  <a:close/>
                </a:path>
              </a:pathLst>
            </a:custGeom>
            <a:solidFill>
              <a:schemeClr val="accent5"/>
            </a:solidFill>
            <a:ln>
              <a:noFill/>
            </a:ln>
            <a:effectLst/>
          </p:spPr>
          <p:txBody>
            <a:bodyPr wrap="none" anchor="ctr"/>
            <a:lstStyle/>
            <a:p>
              <a:endParaRPr lang="en-US" sz="1050" dirty="0">
                <a:latin typeface="Calibri Light"/>
              </a:endParaRPr>
            </a:p>
          </p:txBody>
        </p:sp>
        <p:grpSp>
          <p:nvGrpSpPr>
            <p:cNvPr id="235" name="Group 234">
              <a:extLst>
                <a:ext uri="{FF2B5EF4-FFF2-40B4-BE49-F238E27FC236}">
                  <a16:creationId xmlns:a16="http://schemas.microsoft.com/office/drawing/2014/main" id="{E0E33994-7669-4721-B5B0-A5E600EEFCFC}"/>
                </a:ext>
              </a:extLst>
            </p:cNvPr>
            <p:cNvGrpSpPr/>
            <p:nvPr/>
          </p:nvGrpSpPr>
          <p:grpSpPr>
            <a:xfrm flipH="1">
              <a:off x="14144998" y="8426124"/>
              <a:ext cx="1008163" cy="945275"/>
              <a:chOff x="9465948" y="7947368"/>
              <a:chExt cx="844599" cy="792472"/>
            </a:xfrm>
            <a:solidFill>
              <a:schemeClr val="accent2"/>
            </a:solidFill>
          </p:grpSpPr>
          <p:sp>
            <p:nvSpPr>
              <p:cNvPr id="286" name="Freeform 132">
                <a:extLst>
                  <a:ext uri="{FF2B5EF4-FFF2-40B4-BE49-F238E27FC236}">
                    <a16:creationId xmlns:a16="http://schemas.microsoft.com/office/drawing/2014/main" id="{1F5C8B94-B42F-4E77-AF4D-EE58D6E70023}"/>
                  </a:ext>
                </a:extLst>
              </p:cNvPr>
              <p:cNvSpPr>
                <a:spLocks noChangeArrowheads="1"/>
              </p:cNvSpPr>
              <p:nvPr/>
            </p:nvSpPr>
            <p:spPr bwMode="auto">
              <a:xfrm>
                <a:off x="9465948" y="7947368"/>
                <a:ext cx="844599" cy="792472"/>
              </a:xfrm>
              <a:custGeom>
                <a:avLst/>
                <a:gdLst>
                  <a:gd name="T0" fmla="*/ 1130 w 1376"/>
                  <a:gd name="T1" fmla="*/ 848 h 1293"/>
                  <a:gd name="T2" fmla="*/ 1130 w 1376"/>
                  <a:gd name="T3" fmla="*/ 848 h 1293"/>
                  <a:gd name="T4" fmla="*/ 1194 w 1376"/>
                  <a:gd name="T5" fmla="*/ 555 h 1293"/>
                  <a:gd name="T6" fmla="*/ 907 w 1376"/>
                  <a:gd name="T7" fmla="*/ 0 h 1293"/>
                  <a:gd name="T8" fmla="*/ 907 w 1376"/>
                  <a:gd name="T9" fmla="*/ 47 h 1293"/>
                  <a:gd name="T10" fmla="*/ 702 w 1376"/>
                  <a:gd name="T11" fmla="*/ 532 h 1293"/>
                  <a:gd name="T12" fmla="*/ 428 w 1376"/>
                  <a:gd name="T13" fmla="*/ 404 h 1293"/>
                  <a:gd name="T14" fmla="*/ 123 w 1376"/>
                  <a:gd name="T15" fmla="*/ 590 h 1293"/>
                  <a:gd name="T16" fmla="*/ 0 w 1376"/>
                  <a:gd name="T17" fmla="*/ 590 h 1293"/>
                  <a:gd name="T18" fmla="*/ 88 w 1376"/>
                  <a:gd name="T19" fmla="*/ 701 h 1293"/>
                  <a:gd name="T20" fmla="*/ 82 w 1376"/>
                  <a:gd name="T21" fmla="*/ 713 h 1293"/>
                  <a:gd name="T22" fmla="*/ 0 w 1376"/>
                  <a:gd name="T23" fmla="*/ 801 h 1293"/>
                  <a:gd name="T24" fmla="*/ 88 w 1376"/>
                  <a:gd name="T25" fmla="*/ 801 h 1293"/>
                  <a:gd name="T26" fmla="*/ 147 w 1376"/>
                  <a:gd name="T27" fmla="*/ 953 h 1293"/>
                  <a:gd name="T28" fmla="*/ 738 w 1376"/>
                  <a:gd name="T29" fmla="*/ 1292 h 1293"/>
                  <a:gd name="T30" fmla="*/ 1375 w 1376"/>
                  <a:gd name="T31" fmla="*/ 848 h 1293"/>
                  <a:gd name="T32" fmla="*/ 1130 w 1376"/>
                  <a:gd name="T33" fmla="*/ 848 h 1293"/>
                  <a:gd name="T34" fmla="*/ 334 w 1376"/>
                  <a:gd name="T35" fmla="*/ 684 h 1293"/>
                  <a:gd name="T36" fmla="*/ 334 w 1376"/>
                  <a:gd name="T37" fmla="*/ 684 h 1293"/>
                  <a:gd name="T38" fmla="*/ 287 w 1376"/>
                  <a:gd name="T39" fmla="*/ 637 h 1293"/>
                  <a:gd name="T40" fmla="*/ 334 w 1376"/>
                  <a:gd name="T41" fmla="*/ 590 h 1293"/>
                  <a:gd name="T42" fmla="*/ 381 w 1376"/>
                  <a:gd name="T43" fmla="*/ 637 h 1293"/>
                  <a:gd name="T44" fmla="*/ 334 w 1376"/>
                  <a:gd name="T45" fmla="*/ 68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6" h="1293">
                    <a:moveTo>
                      <a:pt x="1130" y="848"/>
                    </a:moveTo>
                    <a:lnTo>
                      <a:pt x="1130" y="848"/>
                    </a:lnTo>
                    <a:cubicBezTo>
                      <a:pt x="1171" y="760"/>
                      <a:pt x="1194" y="655"/>
                      <a:pt x="1194" y="555"/>
                    </a:cubicBezTo>
                    <a:cubicBezTo>
                      <a:pt x="1194" y="328"/>
                      <a:pt x="1083" y="123"/>
                      <a:pt x="907" y="0"/>
                    </a:cubicBezTo>
                    <a:cubicBezTo>
                      <a:pt x="907" y="12"/>
                      <a:pt x="907" y="30"/>
                      <a:pt x="907" y="47"/>
                    </a:cubicBezTo>
                    <a:cubicBezTo>
                      <a:pt x="907" y="234"/>
                      <a:pt x="831" y="410"/>
                      <a:pt x="702" y="532"/>
                    </a:cubicBezTo>
                    <a:cubicBezTo>
                      <a:pt x="638" y="457"/>
                      <a:pt x="539" y="404"/>
                      <a:pt x="428" y="404"/>
                    </a:cubicBezTo>
                    <a:cubicBezTo>
                      <a:pt x="299" y="404"/>
                      <a:pt x="182" y="480"/>
                      <a:pt x="123" y="590"/>
                    </a:cubicBezTo>
                    <a:cubicBezTo>
                      <a:pt x="0" y="590"/>
                      <a:pt x="0" y="590"/>
                      <a:pt x="0" y="590"/>
                    </a:cubicBezTo>
                    <a:cubicBezTo>
                      <a:pt x="88" y="701"/>
                      <a:pt x="88" y="701"/>
                      <a:pt x="88" y="701"/>
                    </a:cubicBezTo>
                    <a:cubicBezTo>
                      <a:pt x="82" y="707"/>
                      <a:pt x="82" y="707"/>
                      <a:pt x="82" y="713"/>
                    </a:cubicBezTo>
                    <a:cubicBezTo>
                      <a:pt x="0" y="801"/>
                      <a:pt x="0" y="801"/>
                      <a:pt x="0" y="801"/>
                    </a:cubicBezTo>
                    <a:cubicBezTo>
                      <a:pt x="88" y="801"/>
                      <a:pt x="88" y="801"/>
                      <a:pt x="88" y="801"/>
                    </a:cubicBezTo>
                    <a:cubicBezTo>
                      <a:pt x="100" y="865"/>
                      <a:pt x="141" y="941"/>
                      <a:pt x="147" y="953"/>
                    </a:cubicBezTo>
                    <a:cubicBezTo>
                      <a:pt x="264" y="1158"/>
                      <a:pt x="486" y="1292"/>
                      <a:pt x="738" y="1292"/>
                    </a:cubicBezTo>
                    <a:cubicBezTo>
                      <a:pt x="1030" y="1292"/>
                      <a:pt x="1282" y="1111"/>
                      <a:pt x="1375" y="848"/>
                    </a:cubicBezTo>
                    <a:lnTo>
                      <a:pt x="1130" y="848"/>
                    </a:lnTo>
                    <a:close/>
                    <a:moveTo>
                      <a:pt x="334" y="684"/>
                    </a:moveTo>
                    <a:lnTo>
                      <a:pt x="334" y="684"/>
                    </a:lnTo>
                    <a:cubicBezTo>
                      <a:pt x="311" y="684"/>
                      <a:pt x="287" y="661"/>
                      <a:pt x="287" y="637"/>
                    </a:cubicBezTo>
                    <a:cubicBezTo>
                      <a:pt x="287" y="608"/>
                      <a:pt x="311" y="590"/>
                      <a:pt x="334" y="590"/>
                    </a:cubicBezTo>
                    <a:cubicBezTo>
                      <a:pt x="363" y="590"/>
                      <a:pt x="381" y="608"/>
                      <a:pt x="381" y="637"/>
                    </a:cubicBezTo>
                    <a:cubicBezTo>
                      <a:pt x="381" y="661"/>
                      <a:pt x="363" y="684"/>
                      <a:pt x="334" y="684"/>
                    </a:cubicBezTo>
                    <a:close/>
                  </a:path>
                </a:pathLst>
              </a:custGeom>
              <a:grpFill/>
              <a:ln>
                <a:noFill/>
              </a:ln>
              <a:effectLst/>
            </p:spPr>
            <p:txBody>
              <a:bodyPr wrap="none" anchor="ctr"/>
              <a:lstStyle/>
              <a:p>
                <a:endParaRPr lang="en-US" sz="1050" dirty="0">
                  <a:latin typeface="Calibri Light"/>
                </a:endParaRPr>
              </a:p>
            </p:txBody>
          </p:sp>
          <p:sp>
            <p:nvSpPr>
              <p:cNvPr id="287" name="Freeform 249">
                <a:extLst>
                  <a:ext uri="{FF2B5EF4-FFF2-40B4-BE49-F238E27FC236}">
                    <a16:creationId xmlns:a16="http://schemas.microsoft.com/office/drawing/2014/main" id="{4E3B20EC-DC75-4432-9F75-64F113AA8B99}"/>
                  </a:ext>
                </a:extLst>
              </p:cNvPr>
              <p:cNvSpPr>
                <a:spLocks noChangeArrowheads="1"/>
              </p:cNvSpPr>
              <p:nvPr/>
            </p:nvSpPr>
            <p:spPr bwMode="auto">
              <a:xfrm>
                <a:off x="9797269" y="7947368"/>
                <a:ext cx="162945" cy="276822"/>
              </a:xfrm>
              <a:custGeom>
                <a:avLst/>
                <a:gdLst>
                  <a:gd name="T0" fmla="*/ 269 w 270"/>
                  <a:gd name="T1" fmla="*/ 211 h 452"/>
                  <a:gd name="T2" fmla="*/ 269 w 270"/>
                  <a:gd name="T3" fmla="*/ 211 h 452"/>
                  <a:gd name="T4" fmla="*/ 76 w 270"/>
                  <a:gd name="T5" fmla="*/ 0 h 452"/>
                  <a:gd name="T6" fmla="*/ 76 w 270"/>
                  <a:gd name="T7" fmla="*/ 47 h 452"/>
                  <a:gd name="T8" fmla="*/ 0 w 270"/>
                  <a:gd name="T9" fmla="*/ 363 h 452"/>
                  <a:gd name="T10" fmla="*/ 152 w 270"/>
                  <a:gd name="T11" fmla="*/ 451 h 452"/>
                  <a:gd name="T12" fmla="*/ 269 w 270"/>
                  <a:gd name="T13" fmla="*/ 211 h 452"/>
                </a:gdLst>
                <a:ahLst/>
                <a:cxnLst>
                  <a:cxn ang="0">
                    <a:pos x="T0" y="T1"/>
                  </a:cxn>
                  <a:cxn ang="0">
                    <a:pos x="T2" y="T3"/>
                  </a:cxn>
                  <a:cxn ang="0">
                    <a:pos x="T4" y="T5"/>
                  </a:cxn>
                  <a:cxn ang="0">
                    <a:pos x="T6" y="T7"/>
                  </a:cxn>
                  <a:cxn ang="0">
                    <a:pos x="T8" y="T9"/>
                  </a:cxn>
                  <a:cxn ang="0">
                    <a:pos x="T10" y="T11"/>
                  </a:cxn>
                  <a:cxn ang="0">
                    <a:pos x="T12" y="T13"/>
                  </a:cxn>
                </a:cxnLst>
                <a:rect l="0" t="0" r="r" b="b"/>
                <a:pathLst>
                  <a:path w="270" h="452">
                    <a:moveTo>
                      <a:pt x="269" y="211"/>
                    </a:moveTo>
                    <a:lnTo>
                      <a:pt x="269" y="211"/>
                    </a:lnTo>
                    <a:cubicBezTo>
                      <a:pt x="222" y="129"/>
                      <a:pt x="158" y="53"/>
                      <a:pt x="76" y="0"/>
                    </a:cubicBezTo>
                    <a:cubicBezTo>
                      <a:pt x="76" y="12"/>
                      <a:pt x="76" y="30"/>
                      <a:pt x="76" y="47"/>
                    </a:cubicBezTo>
                    <a:cubicBezTo>
                      <a:pt x="76" y="158"/>
                      <a:pt x="46" y="269"/>
                      <a:pt x="0" y="363"/>
                    </a:cubicBezTo>
                    <a:cubicBezTo>
                      <a:pt x="58" y="381"/>
                      <a:pt x="111" y="410"/>
                      <a:pt x="152" y="451"/>
                    </a:cubicBezTo>
                    <a:cubicBezTo>
                      <a:pt x="216" y="392"/>
                      <a:pt x="263" y="304"/>
                      <a:pt x="269" y="211"/>
                    </a:cubicBezTo>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grpSp>
          <p:nvGrpSpPr>
            <p:cNvPr id="236" name="Group 235">
              <a:extLst>
                <a:ext uri="{FF2B5EF4-FFF2-40B4-BE49-F238E27FC236}">
                  <a16:creationId xmlns:a16="http://schemas.microsoft.com/office/drawing/2014/main" id="{E1080089-D184-424B-BC39-D1C49CF05FC3}"/>
                </a:ext>
              </a:extLst>
            </p:cNvPr>
            <p:cNvGrpSpPr/>
            <p:nvPr/>
          </p:nvGrpSpPr>
          <p:grpSpPr>
            <a:xfrm flipH="1">
              <a:off x="19481342" y="8688340"/>
              <a:ext cx="5186686" cy="4881765"/>
              <a:chOff x="1337704" y="8433165"/>
              <a:chExt cx="4345202" cy="4092631"/>
            </a:xfrm>
          </p:grpSpPr>
          <p:sp>
            <p:nvSpPr>
              <p:cNvPr id="284" name="Freeform 254">
                <a:extLst>
                  <a:ext uri="{FF2B5EF4-FFF2-40B4-BE49-F238E27FC236}">
                    <a16:creationId xmlns:a16="http://schemas.microsoft.com/office/drawing/2014/main" id="{75542128-3CBE-4224-9B91-58E8BA2F9FF2}"/>
                  </a:ext>
                </a:extLst>
              </p:cNvPr>
              <p:cNvSpPr>
                <a:spLocks noChangeArrowheads="1"/>
              </p:cNvSpPr>
              <p:nvPr/>
            </p:nvSpPr>
            <p:spPr bwMode="auto">
              <a:xfrm>
                <a:off x="3124669" y="8433165"/>
                <a:ext cx="858177" cy="1424822"/>
              </a:xfrm>
              <a:custGeom>
                <a:avLst/>
                <a:gdLst>
                  <a:gd name="T0" fmla="*/ 0 w 1400"/>
                  <a:gd name="T1" fmla="*/ 1089 h 2318"/>
                  <a:gd name="T2" fmla="*/ 0 w 1400"/>
                  <a:gd name="T3" fmla="*/ 1089 h 2318"/>
                  <a:gd name="T4" fmla="*/ 995 w 1400"/>
                  <a:gd name="T5" fmla="*/ 0 h 2318"/>
                  <a:gd name="T6" fmla="*/ 989 w 1400"/>
                  <a:gd name="T7" fmla="*/ 234 h 2318"/>
                  <a:gd name="T8" fmla="*/ 1399 w 1400"/>
                  <a:gd name="T9" fmla="*/ 1878 h 2318"/>
                  <a:gd name="T10" fmla="*/ 615 w 1400"/>
                  <a:gd name="T11" fmla="*/ 2317 h 2318"/>
                  <a:gd name="T12" fmla="*/ 0 w 1400"/>
                  <a:gd name="T13" fmla="*/ 1089 h 2318"/>
                </a:gdLst>
                <a:ahLst/>
                <a:cxnLst>
                  <a:cxn ang="0">
                    <a:pos x="T0" y="T1"/>
                  </a:cxn>
                  <a:cxn ang="0">
                    <a:pos x="T2" y="T3"/>
                  </a:cxn>
                  <a:cxn ang="0">
                    <a:pos x="T4" y="T5"/>
                  </a:cxn>
                  <a:cxn ang="0">
                    <a:pos x="T6" y="T7"/>
                  </a:cxn>
                  <a:cxn ang="0">
                    <a:pos x="T8" y="T9"/>
                  </a:cxn>
                  <a:cxn ang="0">
                    <a:pos x="T10" y="T11"/>
                  </a:cxn>
                  <a:cxn ang="0">
                    <a:pos x="T12" y="T13"/>
                  </a:cxn>
                </a:cxnLst>
                <a:rect l="0" t="0" r="r" b="b"/>
                <a:pathLst>
                  <a:path w="1400" h="2318">
                    <a:moveTo>
                      <a:pt x="0" y="1089"/>
                    </a:moveTo>
                    <a:lnTo>
                      <a:pt x="0" y="1089"/>
                    </a:lnTo>
                    <a:cubicBezTo>
                      <a:pt x="252" y="661"/>
                      <a:pt x="591" y="287"/>
                      <a:pt x="995" y="0"/>
                    </a:cubicBezTo>
                    <a:cubicBezTo>
                      <a:pt x="989" y="76"/>
                      <a:pt x="989" y="158"/>
                      <a:pt x="989" y="234"/>
                    </a:cubicBezTo>
                    <a:cubicBezTo>
                      <a:pt x="989" y="831"/>
                      <a:pt x="1135" y="1387"/>
                      <a:pt x="1399" y="1878"/>
                    </a:cubicBezTo>
                    <a:cubicBezTo>
                      <a:pt x="1100" y="1955"/>
                      <a:pt x="831" y="2107"/>
                      <a:pt x="615" y="2317"/>
                    </a:cubicBezTo>
                    <a:cubicBezTo>
                      <a:pt x="264" y="2013"/>
                      <a:pt x="35" y="1580"/>
                      <a:pt x="0" y="1089"/>
                    </a:cubicBezTo>
                  </a:path>
                </a:pathLst>
              </a:custGeom>
              <a:solidFill>
                <a:schemeClr val="accent3"/>
              </a:solidFill>
              <a:ln>
                <a:noFill/>
              </a:ln>
              <a:effectLst/>
            </p:spPr>
            <p:txBody>
              <a:bodyPr wrap="none" anchor="ctr"/>
              <a:lstStyle/>
              <a:p>
                <a:endParaRPr lang="en-US" sz="1050" dirty="0">
                  <a:latin typeface="Calibri Light"/>
                </a:endParaRPr>
              </a:p>
            </p:txBody>
          </p:sp>
          <p:sp>
            <p:nvSpPr>
              <p:cNvPr id="285" name="Freeform 255">
                <a:extLst>
                  <a:ext uri="{FF2B5EF4-FFF2-40B4-BE49-F238E27FC236}">
                    <a16:creationId xmlns:a16="http://schemas.microsoft.com/office/drawing/2014/main" id="{3E554B02-4F0E-475D-B79A-063B0D66122E}"/>
                  </a:ext>
                </a:extLst>
              </p:cNvPr>
              <p:cNvSpPr>
                <a:spLocks noChangeArrowheads="1"/>
              </p:cNvSpPr>
              <p:nvPr/>
            </p:nvSpPr>
            <p:spPr bwMode="auto">
              <a:xfrm>
                <a:off x="1337704" y="8433165"/>
                <a:ext cx="4345202" cy="4092631"/>
              </a:xfrm>
              <a:custGeom>
                <a:avLst/>
                <a:gdLst>
                  <a:gd name="T0" fmla="*/ 0 w 7058"/>
                  <a:gd name="T1" fmla="*/ 4371 h 6654"/>
                  <a:gd name="T2" fmla="*/ 0 w 7058"/>
                  <a:gd name="T3" fmla="*/ 4371 h 6654"/>
                  <a:gd name="T4" fmla="*/ 3277 w 7058"/>
                  <a:gd name="T5" fmla="*/ 6653 h 6654"/>
                  <a:gd name="T6" fmla="*/ 6302 w 7058"/>
                  <a:gd name="T7" fmla="*/ 4897 h 6654"/>
                  <a:gd name="T8" fmla="*/ 6606 w 7058"/>
                  <a:gd name="T9" fmla="*/ 4114 h 6654"/>
                  <a:gd name="T10" fmla="*/ 7057 w 7058"/>
                  <a:gd name="T11" fmla="*/ 4114 h 6654"/>
                  <a:gd name="T12" fmla="*/ 6624 w 7058"/>
                  <a:gd name="T13" fmla="*/ 3663 h 6654"/>
                  <a:gd name="T14" fmla="*/ 6618 w 7058"/>
                  <a:gd name="T15" fmla="*/ 3610 h 6654"/>
                  <a:gd name="T16" fmla="*/ 7057 w 7058"/>
                  <a:gd name="T17" fmla="*/ 3025 h 6654"/>
                  <a:gd name="T18" fmla="*/ 6431 w 7058"/>
                  <a:gd name="T19" fmla="*/ 3025 h 6654"/>
                  <a:gd name="T20" fmla="*/ 4851 w 7058"/>
                  <a:gd name="T21" fmla="*/ 2077 h 6654"/>
                  <a:gd name="T22" fmla="*/ 3458 w 7058"/>
                  <a:gd name="T23" fmla="*/ 2744 h 6654"/>
                  <a:gd name="T24" fmla="*/ 2393 w 7058"/>
                  <a:gd name="T25" fmla="*/ 234 h 6654"/>
                  <a:gd name="T26" fmla="*/ 2399 w 7058"/>
                  <a:gd name="T27" fmla="*/ 0 h 6654"/>
                  <a:gd name="T28" fmla="*/ 930 w 7058"/>
                  <a:gd name="T29" fmla="*/ 2850 h 6654"/>
                  <a:gd name="T30" fmla="*/ 1264 w 7058"/>
                  <a:gd name="T31" fmla="*/ 4371 h 6654"/>
                  <a:gd name="T32" fmla="*/ 0 w 7058"/>
                  <a:gd name="T33" fmla="*/ 4371 h 6654"/>
                  <a:gd name="T34" fmla="*/ 5091 w 7058"/>
                  <a:gd name="T35" fmla="*/ 3271 h 6654"/>
                  <a:gd name="T36" fmla="*/ 5091 w 7058"/>
                  <a:gd name="T37" fmla="*/ 3271 h 6654"/>
                  <a:gd name="T38" fmla="*/ 5336 w 7058"/>
                  <a:gd name="T39" fmla="*/ 3025 h 6654"/>
                  <a:gd name="T40" fmla="*/ 5588 w 7058"/>
                  <a:gd name="T41" fmla="*/ 3271 h 6654"/>
                  <a:gd name="T42" fmla="*/ 5336 w 7058"/>
                  <a:gd name="T43" fmla="*/ 3523 h 6654"/>
                  <a:gd name="T44" fmla="*/ 5091 w 7058"/>
                  <a:gd name="T45" fmla="*/ 3271 h 6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58" h="6654">
                    <a:moveTo>
                      <a:pt x="0" y="4371"/>
                    </a:moveTo>
                    <a:lnTo>
                      <a:pt x="0" y="4371"/>
                    </a:lnTo>
                    <a:cubicBezTo>
                      <a:pt x="492" y="5699"/>
                      <a:pt x="1773" y="6653"/>
                      <a:pt x="3277" y="6653"/>
                    </a:cubicBezTo>
                    <a:cubicBezTo>
                      <a:pt x="4570" y="6653"/>
                      <a:pt x="5699" y="5945"/>
                      <a:pt x="6302" y="4897"/>
                    </a:cubicBezTo>
                    <a:cubicBezTo>
                      <a:pt x="6343" y="4827"/>
                      <a:pt x="6530" y="4459"/>
                      <a:pt x="6606" y="4114"/>
                    </a:cubicBezTo>
                    <a:cubicBezTo>
                      <a:pt x="7057" y="4114"/>
                      <a:pt x="7057" y="4114"/>
                      <a:pt x="7057" y="4114"/>
                    </a:cubicBezTo>
                    <a:cubicBezTo>
                      <a:pt x="6624" y="3663"/>
                      <a:pt x="6624" y="3663"/>
                      <a:pt x="6624" y="3663"/>
                    </a:cubicBezTo>
                    <a:cubicBezTo>
                      <a:pt x="6624" y="3645"/>
                      <a:pt x="6624" y="3628"/>
                      <a:pt x="6618" y="3610"/>
                    </a:cubicBezTo>
                    <a:cubicBezTo>
                      <a:pt x="7057" y="3025"/>
                      <a:pt x="7057" y="3025"/>
                      <a:pt x="7057" y="3025"/>
                    </a:cubicBezTo>
                    <a:cubicBezTo>
                      <a:pt x="6431" y="3025"/>
                      <a:pt x="6431" y="3025"/>
                      <a:pt x="6431" y="3025"/>
                    </a:cubicBezTo>
                    <a:cubicBezTo>
                      <a:pt x="6126" y="2458"/>
                      <a:pt x="5535" y="2077"/>
                      <a:pt x="4851" y="2077"/>
                    </a:cubicBezTo>
                    <a:cubicBezTo>
                      <a:pt x="4289" y="2077"/>
                      <a:pt x="3786" y="2341"/>
                      <a:pt x="3458" y="2744"/>
                    </a:cubicBezTo>
                    <a:cubicBezTo>
                      <a:pt x="2803" y="2112"/>
                      <a:pt x="2393" y="1223"/>
                      <a:pt x="2393" y="234"/>
                    </a:cubicBezTo>
                    <a:cubicBezTo>
                      <a:pt x="2393" y="158"/>
                      <a:pt x="2393" y="76"/>
                      <a:pt x="2399" y="0"/>
                    </a:cubicBezTo>
                    <a:cubicBezTo>
                      <a:pt x="1510" y="632"/>
                      <a:pt x="930" y="1674"/>
                      <a:pt x="930" y="2850"/>
                    </a:cubicBezTo>
                    <a:cubicBezTo>
                      <a:pt x="930" y="3382"/>
                      <a:pt x="1047" y="3903"/>
                      <a:pt x="1264" y="4371"/>
                    </a:cubicBezTo>
                    <a:lnTo>
                      <a:pt x="0" y="4371"/>
                    </a:lnTo>
                    <a:close/>
                    <a:moveTo>
                      <a:pt x="5091" y="3271"/>
                    </a:moveTo>
                    <a:lnTo>
                      <a:pt x="5091" y="3271"/>
                    </a:lnTo>
                    <a:cubicBezTo>
                      <a:pt x="5091" y="3136"/>
                      <a:pt x="5202" y="3025"/>
                      <a:pt x="5336" y="3025"/>
                    </a:cubicBezTo>
                    <a:cubicBezTo>
                      <a:pt x="5477" y="3025"/>
                      <a:pt x="5588" y="3136"/>
                      <a:pt x="5588" y="3271"/>
                    </a:cubicBezTo>
                    <a:cubicBezTo>
                      <a:pt x="5588" y="3411"/>
                      <a:pt x="5477" y="3523"/>
                      <a:pt x="5336" y="3523"/>
                    </a:cubicBezTo>
                    <a:cubicBezTo>
                      <a:pt x="5202" y="3523"/>
                      <a:pt x="5091" y="3411"/>
                      <a:pt x="5091" y="3271"/>
                    </a:cubicBezTo>
                    <a:close/>
                  </a:path>
                </a:pathLst>
              </a:custGeom>
              <a:solidFill>
                <a:schemeClr val="accent3"/>
              </a:solidFill>
              <a:ln>
                <a:noFill/>
              </a:ln>
              <a:effectLst/>
            </p:spPr>
            <p:txBody>
              <a:bodyPr wrap="none" anchor="ctr"/>
              <a:lstStyle/>
              <a:p>
                <a:endParaRPr lang="en-US" sz="1050" dirty="0">
                  <a:latin typeface="Calibri Light"/>
                </a:endParaRPr>
              </a:p>
            </p:txBody>
          </p:sp>
        </p:grpSp>
        <p:sp>
          <p:nvSpPr>
            <p:cNvPr id="237" name="Freeform 90">
              <a:extLst>
                <a:ext uri="{FF2B5EF4-FFF2-40B4-BE49-F238E27FC236}">
                  <a16:creationId xmlns:a16="http://schemas.microsoft.com/office/drawing/2014/main" id="{AE00FE17-2256-4A18-9D41-44F725080700}"/>
                </a:ext>
              </a:extLst>
            </p:cNvPr>
            <p:cNvSpPr>
              <a:spLocks noChangeArrowheads="1"/>
            </p:cNvSpPr>
            <p:nvPr/>
          </p:nvSpPr>
          <p:spPr bwMode="auto">
            <a:xfrm flipH="1">
              <a:off x="17075477" y="9513838"/>
              <a:ext cx="457077" cy="1175119"/>
            </a:xfrm>
            <a:custGeom>
              <a:avLst/>
              <a:gdLst>
                <a:gd name="T0" fmla="*/ 310 w 627"/>
                <a:gd name="T1" fmla="*/ 292 h 1604"/>
                <a:gd name="T2" fmla="*/ 310 w 627"/>
                <a:gd name="T3" fmla="*/ 292 h 1604"/>
                <a:gd name="T4" fmla="*/ 456 w 627"/>
                <a:gd name="T5" fmla="*/ 146 h 1604"/>
                <a:gd name="T6" fmla="*/ 310 w 627"/>
                <a:gd name="T7" fmla="*/ 0 h 1604"/>
                <a:gd name="T8" fmla="*/ 169 w 627"/>
                <a:gd name="T9" fmla="*/ 146 h 1604"/>
                <a:gd name="T10" fmla="*/ 310 w 627"/>
                <a:gd name="T11" fmla="*/ 292 h 1604"/>
                <a:gd name="T12" fmla="*/ 626 w 627"/>
                <a:gd name="T13" fmla="*/ 427 h 1604"/>
                <a:gd name="T14" fmla="*/ 626 w 627"/>
                <a:gd name="T15" fmla="*/ 427 h 1604"/>
                <a:gd name="T16" fmla="*/ 503 w 627"/>
                <a:gd name="T17" fmla="*/ 316 h 1604"/>
                <a:gd name="T18" fmla="*/ 122 w 627"/>
                <a:gd name="T19" fmla="*/ 316 h 1604"/>
                <a:gd name="T20" fmla="*/ 0 w 627"/>
                <a:gd name="T21" fmla="*/ 427 h 1604"/>
                <a:gd name="T22" fmla="*/ 0 w 627"/>
                <a:gd name="T23" fmla="*/ 427 h 1604"/>
                <a:gd name="T24" fmla="*/ 0 w 627"/>
                <a:gd name="T25" fmla="*/ 842 h 1604"/>
                <a:gd name="T26" fmla="*/ 64 w 627"/>
                <a:gd name="T27" fmla="*/ 906 h 1604"/>
                <a:gd name="T28" fmla="*/ 128 w 627"/>
                <a:gd name="T29" fmla="*/ 842 h 1604"/>
                <a:gd name="T30" fmla="*/ 128 w 627"/>
                <a:gd name="T31" fmla="*/ 538 h 1604"/>
                <a:gd name="T32" fmla="*/ 140 w 627"/>
                <a:gd name="T33" fmla="*/ 538 h 1604"/>
                <a:gd name="T34" fmla="*/ 146 w 627"/>
                <a:gd name="T35" fmla="*/ 538 h 1604"/>
                <a:gd name="T36" fmla="*/ 146 w 627"/>
                <a:gd name="T37" fmla="*/ 550 h 1604"/>
                <a:gd name="T38" fmla="*/ 146 w 627"/>
                <a:gd name="T39" fmla="*/ 1527 h 1604"/>
                <a:gd name="T40" fmla="*/ 228 w 627"/>
                <a:gd name="T41" fmla="*/ 1603 h 1604"/>
                <a:gd name="T42" fmla="*/ 304 w 627"/>
                <a:gd name="T43" fmla="*/ 1527 h 1604"/>
                <a:gd name="T44" fmla="*/ 304 w 627"/>
                <a:gd name="T45" fmla="*/ 1076 h 1604"/>
                <a:gd name="T46" fmla="*/ 322 w 627"/>
                <a:gd name="T47" fmla="*/ 1076 h 1604"/>
                <a:gd name="T48" fmla="*/ 322 w 627"/>
                <a:gd name="T49" fmla="*/ 1527 h 1604"/>
                <a:gd name="T50" fmla="*/ 398 w 627"/>
                <a:gd name="T51" fmla="*/ 1603 h 1604"/>
                <a:gd name="T52" fmla="*/ 480 w 627"/>
                <a:gd name="T53" fmla="*/ 1527 h 1604"/>
                <a:gd name="T54" fmla="*/ 480 w 627"/>
                <a:gd name="T55" fmla="*/ 550 h 1604"/>
                <a:gd name="T56" fmla="*/ 480 w 627"/>
                <a:gd name="T57" fmla="*/ 538 h 1604"/>
                <a:gd name="T58" fmla="*/ 497 w 627"/>
                <a:gd name="T59" fmla="*/ 538 h 1604"/>
                <a:gd name="T60" fmla="*/ 497 w 627"/>
                <a:gd name="T61" fmla="*/ 836 h 1604"/>
                <a:gd name="T62" fmla="*/ 561 w 627"/>
                <a:gd name="T63" fmla="*/ 901 h 1604"/>
                <a:gd name="T64" fmla="*/ 626 w 627"/>
                <a:gd name="T65" fmla="*/ 836 h 1604"/>
                <a:gd name="T66" fmla="*/ 626 w 627"/>
                <a:gd name="T67" fmla="*/ 427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7" h="1604">
                  <a:moveTo>
                    <a:pt x="310" y="292"/>
                  </a:moveTo>
                  <a:lnTo>
                    <a:pt x="310" y="292"/>
                  </a:lnTo>
                  <a:cubicBezTo>
                    <a:pt x="392" y="292"/>
                    <a:pt x="456" y="228"/>
                    <a:pt x="456" y="146"/>
                  </a:cubicBezTo>
                  <a:cubicBezTo>
                    <a:pt x="456" y="64"/>
                    <a:pt x="392" y="0"/>
                    <a:pt x="310" y="0"/>
                  </a:cubicBezTo>
                  <a:cubicBezTo>
                    <a:pt x="234" y="0"/>
                    <a:pt x="169" y="64"/>
                    <a:pt x="169" y="146"/>
                  </a:cubicBezTo>
                  <a:cubicBezTo>
                    <a:pt x="169" y="228"/>
                    <a:pt x="234" y="292"/>
                    <a:pt x="310" y="292"/>
                  </a:cubicBezTo>
                  <a:close/>
                  <a:moveTo>
                    <a:pt x="626" y="427"/>
                  </a:moveTo>
                  <a:lnTo>
                    <a:pt x="626" y="427"/>
                  </a:lnTo>
                  <a:cubicBezTo>
                    <a:pt x="620" y="362"/>
                    <a:pt x="567" y="316"/>
                    <a:pt x="503" y="316"/>
                  </a:cubicBezTo>
                  <a:cubicBezTo>
                    <a:pt x="122" y="316"/>
                    <a:pt x="122" y="316"/>
                    <a:pt x="122" y="316"/>
                  </a:cubicBezTo>
                  <a:cubicBezTo>
                    <a:pt x="58" y="316"/>
                    <a:pt x="5" y="362"/>
                    <a:pt x="0" y="427"/>
                  </a:cubicBezTo>
                  <a:lnTo>
                    <a:pt x="0" y="427"/>
                  </a:lnTo>
                  <a:cubicBezTo>
                    <a:pt x="0" y="842"/>
                    <a:pt x="0" y="842"/>
                    <a:pt x="0" y="842"/>
                  </a:cubicBezTo>
                  <a:cubicBezTo>
                    <a:pt x="0" y="877"/>
                    <a:pt x="29" y="906"/>
                    <a:pt x="64" y="906"/>
                  </a:cubicBezTo>
                  <a:cubicBezTo>
                    <a:pt x="99" y="906"/>
                    <a:pt x="128" y="877"/>
                    <a:pt x="128" y="842"/>
                  </a:cubicBezTo>
                  <a:cubicBezTo>
                    <a:pt x="128" y="538"/>
                    <a:pt x="128" y="538"/>
                    <a:pt x="128" y="538"/>
                  </a:cubicBezTo>
                  <a:cubicBezTo>
                    <a:pt x="128" y="538"/>
                    <a:pt x="134" y="538"/>
                    <a:pt x="140" y="538"/>
                  </a:cubicBezTo>
                  <a:cubicBezTo>
                    <a:pt x="146" y="538"/>
                    <a:pt x="146" y="538"/>
                    <a:pt x="146" y="538"/>
                  </a:cubicBezTo>
                  <a:cubicBezTo>
                    <a:pt x="146" y="544"/>
                    <a:pt x="146" y="544"/>
                    <a:pt x="146" y="550"/>
                  </a:cubicBezTo>
                  <a:cubicBezTo>
                    <a:pt x="146" y="1527"/>
                    <a:pt x="146" y="1527"/>
                    <a:pt x="146" y="1527"/>
                  </a:cubicBezTo>
                  <a:cubicBezTo>
                    <a:pt x="146" y="1568"/>
                    <a:pt x="181" y="1603"/>
                    <a:pt x="228" y="1603"/>
                  </a:cubicBezTo>
                  <a:cubicBezTo>
                    <a:pt x="269" y="1603"/>
                    <a:pt x="304" y="1568"/>
                    <a:pt x="304" y="1527"/>
                  </a:cubicBezTo>
                  <a:cubicBezTo>
                    <a:pt x="304" y="1076"/>
                    <a:pt x="304" y="1076"/>
                    <a:pt x="304" y="1076"/>
                  </a:cubicBezTo>
                  <a:cubicBezTo>
                    <a:pt x="322" y="1076"/>
                    <a:pt x="322" y="1076"/>
                    <a:pt x="322" y="1076"/>
                  </a:cubicBezTo>
                  <a:cubicBezTo>
                    <a:pt x="322" y="1527"/>
                    <a:pt x="322" y="1527"/>
                    <a:pt x="322" y="1527"/>
                  </a:cubicBezTo>
                  <a:cubicBezTo>
                    <a:pt x="322" y="1568"/>
                    <a:pt x="357" y="1603"/>
                    <a:pt x="398" y="1603"/>
                  </a:cubicBezTo>
                  <a:cubicBezTo>
                    <a:pt x="444" y="1603"/>
                    <a:pt x="480" y="1568"/>
                    <a:pt x="480" y="1527"/>
                  </a:cubicBezTo>
                  <a:cubicBezTo>
                    <a:pt x="480" y="550"/>
                    <a:pt x="480" y="550"/>
                    <a:pt x="480" y="550"/>
                  </a:cubicBezTo>
                  <a:cubicBezTo>
                    <a:pt x="480" y="544"/>
                    <a:pt x="480" y="544"/>
                    <a:pt x="480" y="538"/>
                  </a:cubicBezTo>
                  <a:cubicBezTo>
                    <a:pt x="497" y="538"/>
                    <a:pt x="497" y="538"/>
                    <a:pt x="497" y="538"/>
                  </a:cubicBezTo>
                  <a:cubicBezTo>
                    <a:pt x="497" y="836"/>
                    <a:pt x="497" y="836"/>
                    <a:pt x="497" y="836"/>
                  </a:cubicBezTo>
                  <a:cubicBezTo>
                    <a:pt x="497" y="877"/>
                    <a:pt x="526" y="901"/>
                    <a:pt x="561" y="901"/>
                  </a:cubicBezTo>
                  <a:cubicBezTo>
                    <a:pt x="597" y="901"/>
                    <a:pt x="626" y="877"/>
                    <a:pt x="626" y="836"/>
                  </a:cubicBezTo>
                  <a:cubicBezTo>
                    <a:pt x="626" y="427"/>
                    <a:pt x="626" y="427"/>
                    <a:pt x="626" y="427"/>
                  </a:cubicBezTo>
                  <a:close/>
                </a:path>
              </a:pathLst>
            </a:custGeom>
            <a:solidFill>
              <a:schemeClr val="accent1"/>
            </a:solidFill>
            <a:ln>
              <a:noFill/>
            </a:ln>
            <a:effectLst/>
          </p:spPr>
          <p:txBody>
            <a:bodyPr wrap="none" anchor="ctr"/>
            <a:lstStyle/>
            <a:p>
              <a:endParaRPr lang="en-US" sz="1050" dirty="0">
                <a:latin typeface="Calibri Light"/>
              </a:endParaRPr>
            </a:p>
          </p:txBody>
        </p:sp>
        <p:sp>
          <p:nvSpPr>
            <p:cNvPr id="238" name="Freeform 101">
              <a:extLst>
                <a:ext uri="{FF2B5EF4-FFF2-40B4-BE49-F238E27FC236}">
                  <a16:creationId xmlns:a16="http://schemas.microsoft.com/office/drawing/2014/main" id="{F82F5466-1314-4C9E-8873-80DC996C881E}"/>
                </a:ext>
              </a:extLst>
            </p:cNvPr>
            <p:cNvSpPr>
              <a:spLocks noChangeArrowheads="1"/>
            </p:cNvSpPr>
            <p:nvPr/>
          </p:nvSpPr>
          <p:spPr bwMode="auto">
            <a:xfrm flipH="1">
              <a:off x="17607111" y="8905237"/>
              <a:ext cx="706686" cy="1333745"/>
            </a:xfrm>
            <a:custGeom>
              <a:avLst/>
              <a:gdLst>
                <a:gd name="T0" fmla="*/ 958 w 965"/>
                <a:gd name="T1" fmla="*/ 795 h 1820"/>
                <a:gd name="T2" fmla="*/ 958 w 965"/>
                <a:gd name="T3" fmla="*/ 795 h 1820"/>
                <a:gd name="T4" fmla="*/ 801 w 965"/>
                <a:gd name="T5" fmla="*/ 954 h 1820"/>
                <a:gd name="T6" fmla="*/ 801 w 965"/>
                <a:gd name="T7" fmla="*/ 1240 h 1820"/>
                <a:gd name="T8" fmla="*/ 760 w 965"/>
                <a:gd name="T9" fmla="*/ 1205 h 1820"/>
                <a:gd name="T10" fmla="*/ 760 w 965"/>
                <a:gd name="T11" fmla="*/ 205 h 1820"/>
                <a:gd name="T12" fmla="*/ 679 w 965"/>
                <a:gd name="T13" fmla="*/ 99 h 1820"/>
                <a:gd name="T14" fmla="*/ 602 w 965"/>
                <a:gd name="T15" fmla="*/ 205 h 1820"/>
                <a:gd name="T16" fmla="*/ 602 w 965"/>
                <a:gd name="T17" fmla="*/ 877 h 1820"/>
                <a:gd name="T18" fmla="*/ 562 w 965"/>
                <a:gd name="T19" fmla="*/ 866 h 1820"/>
                <a:gd name="T20" fmla="*/ 562 w 965"/>
                <a:gd name="T21" fmla="*/ 99 h 1820"/>
                <a:gd name="T22" fmla="*/ 480 w 965"/>
                <a:gd name="T23" fmla="*/ 0 h 1820"/>
                <a:gd name="T24" fmla="*/ 403 w 965"/>
                <a:gd name="T25" fmla="*/ 99 h 1820"/>
                <a:gd name="T26" fmla="*/ 403 w 965"/>
                <a:gd name="T27" fmla="*/ 866 h 1820"/>
                <a:gd name="T28" fmla="*/ 357 w 965"/>
                <a:gd name="T29" fmla="*/ 877 h 1820"/>
                <a:gd name="T30" fmla="*/ 357 w 965"/>
                <a:gd name="T31" fmla="*/ 205 h 1820"/>
                <a:gd name="T32" fmla="*/ 280 w 965"/>
                <a:gd name="T33" fmla="*/ 99 h 1820"/>
                <a:gd name="T34" fmla="*/ 204 w 965"/>
                <a:gd name="T35" fmla="*/ 205 h 1820"/>
                <a:gd name="T36" fmla="*/ 204 w 965"/>
                <a:gd name="T37" fmla="*/ 948 h 1820"/>
                <a:gd name="T38" fmla="*/ 158 w 965"/>
                <a:gd name="T39" fmla="*/ 989 h 1820"/>
                <a:gd name="T40" fmla="*/ 158 w 965"/>
                <a:gd name="T41" fmla="*/ 474 h 1820"/>
                <a:gd name="T42" fmla="*/ 76 w 965"/>
                <a:gd name="T43" fmla="*/ 398 h 1820"/>
                <a:gd name="T44" fmla="*/ 0 w 965"/>
                <a:gd name="T45" fmla="*/ 474 h 1820"/>
                <a:gd name="T46" fmla="*/ 0 w 965"/>
                <a:gd name="T47" fmla="*/ 1340 h 1820"/>
                <a:gd name="T48" fmla="*/ 480 w 965"/>
                <a:gd name="T49" fmla="*/ 1819 h 1820"/>
                <a:gd name="T50" fmla="*/ 964 w 965"/>
                <a:gd name="T51" fmla="*/ 1340 h 1820"/>
                <a:gd name="T52" fmla="*/ 958 w 965"/>
                <a:gd name="T53" fmla="*/ 795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5" h="1820">
                  <a:moveTo>
                    <a:pt x="958" y="795"/>
                  </a:moveTo>
                  <a:lnTo>
                    <a:pt x="958" y="795"/>
                  </a:lnTo>
                  <a:cubicBezTo>
                    <a:pt x="872" y="795"/>
                    <a:pt x="801" y="866"/>
                    <a:pt x="801" y="954"/>
                  </a:cubicBezTo>
                  <a:cubicBezTo>
                    <a:pt x="801" y="1240"/>
                    <a:pt x="801" y="1240"/>
                    <a:pt x="801" y="1240"/>
                  </a:cubicBezTo>
                  <a:cubicBezTo>
                    <a:pt x="784" y="1229"/>
                    <a:pt x="772" y="1217"/>
                    <a:pt x="760" y="1205"/>
                  </a:cubicBezTo>
                  <a:cubicBezTo>
                    <a:pt x="760" y="205"/>
                    <a:pt x="760" y="205"/>
                    <a:pt x="760" y="205"/>
                  </a:cubicBezTo>
                  <a:cubicBezTo>
                    <a:pt x="760" y="146"/>
                    <a:pt x="725" y="99"/>
                    <a:pt x="679" y="99"/>
                  </a:cubicBezTo>
                  <a:cubicBezTo>
                    <a:pt x="638" y="99"/>
                    <a:pt x="602" y="146"/>
                    <a:pt x="602" y="205"/>
                  </a:cubicBezTo>
                  <a:cubicBezTo>
                    <a:pt x="602" y="877"/>
                    <a:pt x="602" y="877"/>
                    <a:pt x="602" y="877"/>
                  </a:cubicBezTo>
                  <a:cubicBezTo>
                    <a:pt x="591" y="871"/>
                    <a:pt x="573" y="866"/>
                    <a:pt x="562" y="866"/>
                  </a:cubicBezTo>
                  <a:cubicBezTo>
                    <a:pt x="562" y="99"/>
                    <a:pt x="562" y="99"/>
                    <a:pt x="562" y="99"/>
                  </a:cubicBezTo>
                  <a:cubicBezTo>
                    <a:pt x="562" y="41"/>
                    <a:pt x="526" y="0"/>
                    <a:pt x="480" y="0"/>
                  </a:cubicBezTo>
                  <a:cubicBezTo>
                    <a:pt x="439" y="0"/>
                    <a:pt x="403" y="41"/>
                    <a:pt x="403" y="99"/>
                  </a:cubicBezTo>
                  <a:cubicBezTo>
                    <a:pt x="403" y="866"/>
                    <a:pt x="403" y="866"/>
                    <a:pt x="403" y="866"/>
                  </a:cubicBezTo>
                  <a:cubicBezTo>
                    <a:pt x="386" y="871"/>
                    <a:pt x="374" y="871"/>
                    <a:pt x="357" y="877"/>
                  </a:cubicBezTo>
                  <a:cubicBezTo>
                    <a:pt x="357" y="205"/>
                    <a:pt x="357" y="205"/>
                    <a:pt x="357" y="205"/>
                  </a:cubicBezTo>
                  <a:cubicBezTo>
                    <a:pt x="357" y="146"/>
                    <a:pt x="321" y="99"/>
                    <a:pt x="280" y="99"/>
                  </a:cubicBezTo>
                  <a:cubicBezTo>
                    <a:pt x="240" y="99"/>
                    <a:pt x="204" y="146"/>
                    <a:pt x="204" y="205"/>
                  </a:cubicBezTo>
                  <a:cubicBezTo>
                    <a:pt x="204" y="948"/>
                    <a:pt x="204" y="948"/>
                    <a:pt x="204" y="948"/>
                  </a:cubicBezTo>
                  <a:cubicBezTo>
                    <a:pt x="187" y="959"/>
                    <a:pt x="169" y="977"/>
                    <a:pt x="158" y="989"/>
                  </a:cubicBezTo>
                  <a:cubicBezTo>
                    <a:pt x="158" y="474"/>
                    <a:pt x="158" y="474"/>
                    <a:pt x="158" y="474"/>
                  </a:cubicBezTo>
                  <a:cubicBezTo>
                    <a:pt x="158" y="433"/>
                    <a:pt x="123" y="398"/>
                    <a:pt x="76" y="398"/>
                  </a:cubicBezTo>
                  <a:cubicBezTo>
                    <a:pt x="35" y="398"/>
                    <a:pt x="0" y="433"/>
                    <a:pt x="0" y="474"/>
                  </a:cubicBezTo>
                  <a:cubicBezTo>
                    <a:pt x="0" y="474"/>
                    <a:pt x="0" y="1316"/>
                    <a:pt x="0" y="1340"/>
                  </a:cubicBezTo>
                  <a:cubicBezTo>
                    <a:pt x="0" y="1609"/>
                    <a:pt x="216" y="1819"/>
                    <a:pt x="480" y="1819"/>
                  </a:cubicBezTo>
                  <a:cubicBezTo>
                    <a:pt x="749" y="1819"/>
                    <a:pt x="964" y="1609"/>
                    <a:pt x="964" y="1340"/>
                  </a:cubicBezTo>
                  <a:cubicBezTo>
                    <a:pt x="964" y="1322"/>
                    <a:pt x="958" y="795"/>
                    <a:pt x="958" y="795"/>
                  </a:cubicBezTo>
                </a:path>
              </a:pathLst>
            </a:custGeom>
            <a:solidFill>
              <a:schemeClr val="accent4"/>
            </a:solidFill>
            <a:ln>
              <a:noFill/>
            </a:ln>
            <a:effectLst/>
          </p:spPr>
          <p:txBody>
            <a:bodyPr wrap="none" anchor="ctr"/>
            <a:lstStyle/>
            <a:p>
              <a:endParaRPr lang="en-US" sz="1050" dirty="0">
                <a:latin typeface="Calibri Light"/>
              </a:endParaRPr>
            </a:p>
          </p:txBody>
        </p:sp>
        <p:sp>
          <p:nvSpPr>
            <p:cNvPr id="239" name="Freeform 109">
              <a:extLst>
                <a:ext uri="{FF2B5EF4-FFF2-40B4-BE49-F238E27FC236}">
                  <a16:creationId xmlns:a16="http://schemas.microsoft.com/office/drawing/2014/main" id="{F4F06740-8347-4337-9A50-5B87B4F64D9A}"/>
                </a:ext>
              </a:extLst>
            </p:cNvPr>
            <p:cNvSpPr>
              <a:spLocks noChangeArrowheads="1"/>
            </p:cNvSpPr>
            <p:nvPr/>
          </p:nvSpPr>
          <p:spPr bwMode="auto">
            <a:xfrm flipH="1">
              <a:off x="17626562" y="10251930"/>
              <a:ext cx="314443" cy="301064"/>
            </a:xfrm>
            <a:custGeom>
              <a:avLst/>
              <a:gdLst>
                <a:gd name="T0" fmla="*/ 363 w 433"/>
                <a:gd name="T1" fmla="*/ 380 h 416"/>
                <a:gd name="T2" fmla="*/ 363 w 433"/>
                <a:gd name="T3" fmla="*/ 380 h 416"/>
                <a:gd name="T4" fmla="*/ 322 w 433"/>
                <a:gd name="T5" fmla="*/ 263 h 416"/>
                <a:gd name="T6" fmla="*/ 420 w 433"/>
                <a:gd name="T7" fmla="*/ 187 h 416"/>
                <a:gd name="T8" fmla="*/ 432 w 433"/>
                <a:gd name="T9" fmla="*/ 176 h 416"/>
                <a:gd name="T10" fmla="*/ 432 w 433"/>
                <a:gd name="T11" fmla="*/ 158 h 416"/>
                <a:gd name="T12" fmla="*/ 420 w 433"/>
                <a:gd name="T13" fmla="*/ 146 h 416"/>
                <a:gd name="T14" fmla="*/ 408 w 433"/>
                <a:gd name="T15" fmla="*/ 140 h 416"/>
                <a:gd name="T16" fmla="*/ 281 w 433"/>
                <a:gd name="T17" fmla="*/ 135 h 416"/>
                <a:gd name="T18" fmla="*/ 240 w 433"/>
                <a:gd name="T19" fmla="*/ 17 h 416"/>
                <a:gd name="T20" fmla="*/ 234 w 433"/>
                <a:gd name="T21" fmla="*/ 6 h 416"/>
                <a:gd name="T22" fmla="*/ 216 w 433"/>
                <a:gd name="T23" fmla="*/ 0 h 416"/>
                <a:gd name="T24" fmla="*/ 199 w 433"/>
                <a:gd name="T25" fmla="*/ 6 h 416"/>
                <a:gd name="T26" fmla="*/ 193 w 433"/>
                <a:gd name="T27" fmla="*/ 17 h 416"/>
                <a:gd name="T28" fmla="*/ 152 w 433"/>
                <a:gd name="T29" fmla="*/ 135 h 416"/>
                <a:gd name="T30" fmla="*/ 23 w 433"/>
                <a:gd name="T31" fmla="*/ 140 h 416"/>
                <a:gd name="T32" fmla="*/ 12 w 433"/>
                <a:gd name="T33" fmla="*/ 146 h 416"/>
                <a:gd name="T34" fmla="*/ 0 w 433"/>
                <a:gd name="T35" fmla="*/ 158 h 416"/>
                <a:gd name="T36" fmla="*/ 0 w 433"/>
                <a:gd name="T37" fmla="*/ 176 h 416"/>
                <a:gd name="T38" fmla="*/ 6 w 433"/>
                <a:gd name="T39" fmla="*/ 187 h 416"/>
                <a:gd name="T40" fmla="*/ 12 w 433"/>
                <a:gd name="T41" fmla="*/ 187 h 416"/>
                <a:gd name="T42" fmla="*/ 111 w 433"/>
                <a:gd name="T43" fmla="*/ 263 h 416"/>
                <a:gd name="T44" fmla="*/ 70 w 433"/>
                <a:gd name="T45" fmla="*/ 386 h 416"/>
                <a:gd name="T46" fmla="*/ 76 w 433"/>
                <a:gd name="T47" fmla="*/ 398 h 416"/>
                <a:gd name="T48" fmla="*/ 82 w 433"/>
                <a:gd name="T49" fmla="*/ 410 h 416"/>
                <a:gd name="T50" fmla="*/ 99 w 433"/>
                <a:gd name="T51" fmla="*/ 415 h 416"/>
                <a:gd name="T52" fmla="*/ 99 w 433"/>
                <a:gd name="T53" fmla="*/ 415 h 416"/>
                <a:gd name="T54" fmla="*/ 111 w 433"/>
                <a:gd name="T55" fmla="*/ 410 h 416"/>
                <a:gd name="T56" fmla="*/ 216 w 433"/>
                <a:gd name="T57" fmla="*/ 339 h 416"/>
                <a:gd name="T58" fmla="*/ 322 w 433"/>
                <a:gd name="T59" fmla="*/ 410 h 416"/>
                <a:gd name="T60" fmla="*/ 333 w 433"/>
                <a:gd name="T61" fmla="*/ 415 h 416"/>
                <a:gd name="T62" fmla="*/ 333 w 433"/>
                <a:gd name="T63" fmla="*/ 415 h 416"/>
                <a:gd name="T64" fmla="*/ 351 w 433"/>
                <a:gd name="T65" fmla="*/ 410 h 416"/>
                <a:gd name="T66" fmla="*/ 351 w 433"/>
                <a:gd name="T67" fmla="*/ 410 h 416"/>
                <a:gd name="T68" fmla="*/ 363 w 433"/>
                <a:gd name="T69" fmla="*/ 398 h 416"/>
                <a:gd name="T70" fmla="*/ 363 w 433"/>
                <a:gd name="T71" fmla="*/ 38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3" h="416">
                  <a:moveTo>
                    <a:pt x="363" y="380"/>
                  </a:moveTo>
                  <a:lnTo>
                    <a:pt x="363" y="380"/>
                  </a:lnTo>
                  <a:cubicBezTo>
                    <a:pt x="322" y="263"/>
                    <a:pt x="322" y="263"/>
                    <a:pt x="322" y="263"/>
                  </a:cubicBezTo>
                  <a:cubicBezTo>
                    <a:pt x="420" y="187"/>
                    <a:pt x="420" y="187"/>
                    <a:pt x="420" y="187"/>
                  </a:cubicBezTo>
                  <a:cubicBezTo>
                    <a:pt x="426" y="181"/>
                    <a:pt x="432" y="176"/>
                    <a:pt x="432" y="176"/>
                  </a:cubicBezTo>
                  <a:cubicBezTo>
                    <a:pt x="432" y="170"/>
                    <a:pt x="432" y="164"/>
                    <a:pt x="432" y="158"/>
                  </a:cubicBezTo>
                  <a:cubicBezTo>
                    <a:pt x="432" y="152"/>
                    <a:pt x="426" y="146"/>
                    <a:pt x="420" y="146"/>
                  </a:cubicBezTo>
                  <a:cubicBezTo>
                    <a:pt x="420" y="140"/>
                    <a:pt x="414" y="140"/>
                    <a:pt x="408" y="140"/>
                  </a:cubicBezTo>
                  <a:cubicBezTo>
                    <a:pt x="281" y="135"/>
                    <a:pt x="281" y="135"/>
                    <a:pt x="281" y="135"/>
                  </a:cubicBezTo>
                  <a:cubicBezTo>
                    <a:pt x="240" y="17"/>
                    <a:pt x="240" y="17"/>
                    <a:pt x="240" y="17"/>
                  </a:cubicBezTo>
                  <a:cubicBezTo>
                    <a:pt x="240" y="12"/>
                    <a:pt x="234" y="6"/>
                    <a:pt x="234" y="6"/>
                  </a:cubicBezTo>
                  <a:cubicBezTo>
                    <a:pt x="228" y="0"/>
                    <a:pt x="222" y="0"/>
                    <a:pt x="216" y="0"/>
                  </a:cubicBezTo>
                  <a:cubicBezTo>
                    <a:pt x="210" y="0"/>
                    <a:pt x="205" y="0"/>
                    <a:pt x="199" y="6"/>
                  </a:cubicBezTo>
                  <a:cubicBezTo>
                    <a:pt x="199" y="6"/>
                    <a:pt x="193" y="12"/>
                    <a:pt x="193" y="17"/>
                  </a:cubicBezTo>
                  <a:cubicBezTo>
                    <a:pt x="152" y="135"/>
                    <a:pt x="152" y="135"/>
                    <a:pt x="152" y="135"/>
                  </a:cubicBezTo>
                  <a:cubicBezTo>
                    <a:pt x="23" y="140"/>
                    <a:pt x="23" y="140"/>
                    <a:pt x="23" y="140"/>
                  </a:cubicBezTo>
                  <a:cubicBezTo>
                    <a:pt x="17" y="140"/>
                    <a:pt x="12" y="140"/>
                    <a:pt x="12" y="146"/>
                  </a:cubicBezTo>
                  <a:cubicBezTo>
                    <a:pt x="6" y="146"/>
                    <a:pt x="0" y="152"/>
                    <a:pt x="0" y="158"/>
                  </a:cubicBezTo>
                  <a:cubicBezTo>
                    <a:pt x="0" y="164"/>
                    <a:pt x="0" y="170"/>
                    <a:pt x="0" y="176"/>
                  </a:cubicBezTo>
                  <a:cubicBezTo>
                    <a:pt x="0" y="181"/>
                    <a:pt x="6" y="181"/>
                    <a:pt x="6" y="187"/>
                  </a:cubicBezTo>
                  <a:cubicBezTo>
                    <a:pt x="12" y="187"/>
                    <a:pt x="12" y="187"/>
                    <a:pt x="12" y="187"/>
                  </a:cubicBezTo>
                  <a:cubicBezTo>
                    <a:pt x="111" y="263"/>
                    <a:pt x="111" y="263"/>
                    <a:pt x="111" y="263"/>
                  </a:cubicBezTo>
                  <a:cubicBezTo>
                    <a:pt x="70" y="386"/>
                    <a:pt x="70" y="386"/>
                    <a:pt x="70" y="386"/>
                  </a:cubicBezTo>
                  <a:cubicBezTo>
                    <a:pt x="70" y="386"/>
                    <a:pt x="70" y="392"/>
                    <a:pt x="76" y="398"/>
                  </a:cubicBezTo>
                  <a:cubicBezTo>
                    <a:pt x="76" y="404"/>
                    <a:pt x="76" y="410"/>
                    <a:pt x="82" y="410"/>
                  </a:cubicBezTo>
                  <a:cubicBezTo>
                    <a:pt x="88" y="415"/>
                    <a:pt x="93" y="415"/>
                    <a:pt x="99" y="415"/>
                  </a:cubicBezTo>
                  <a:lnTo>
                    <a:pt x="99" y="415"/>
                  </a:lnTo>
                  <a:cubicBezTo>
                    <a:pt x="105" y="415"/>
                    <a:pt x="111" y="415"/>
                    <a:pt x="111" y="410"/>
                  </a:cubicBezTo>
                  <a:cubicBezTo>
                    <a:pt x="216" y="339"/>
                    <a:pt x="216" y="339"/>
                    <a:pt x="216" y="339"/>
                  </a:cubicBezTo>
                  <a:cubicBezTo>
                    <a:pt x="322" y="410"/>
                    <a:pt x="322" y="410"/>
                    <a:pt x="322" y="410"/>
                  </a:cubicBezTo>
                  <a:cubicBezTo>
                    <a:pt x="327" y="415"/>
                    <a:pt x="327" y="415"/>
                    <a:pt x="333" y="415"/>
                  </a:cubicBezTo>
                  <a:lnTo>
                    <a:pt x="333" y="415"/>
                  </a:lnTo>
                  <a:cubicBezTo>
                    <a:pt x="339" y="415"/>
                    <a:pt x="345" y="415"/>
                    <a:pt x="351" y="410"/>
                  </a:cubicBezTo>
                  <a:lnTo>
                    <a:pt x="351" y="410"/>
                  </a:lnTo>
                  <a:cubicBezTo>
                    <a:pt x="357" y="410"/>
                    <a:pt x="357" y="404"/>
                    <a:pt x="363" y="398"/>
                  </a:cubicBezTo>
                  <a:cubicBezTo>
                    <a:pt x="363" y="392"/>
                    <a:pt x="363" y="386"/>
                    <a:pt x="363" y="380"/>
                  </a:cubicBezTo>
                </a:path>
              </a:pathLst>
            </a:custGeom>
            <a:solidFill>
              <a:schemeClr val="accent1">
                <a:lumMod val="60000"/>
                <a:lumOff val="40000"/>
              </a:schemeClr>
            </a:solidFill>
            <a:ln>
              <a:noFill/>
            </a:ln>
            <a:effectLst/>
          </p:spPr>
          <p:txBody>
            <a:bodyPr wrap="none" anchor="ctr"/>
            <a:lstStyle/>
            <a:p>
              <a:endParaRPr lang="en-US" sz="1050" dirty="0">
                <a:latin typeface="Calibri Light"/>
              </a:endParaRPr>
            </a:p>
          </p:txBody>
        </p:sp>
        <p:sp>
          <p:nvSpPr>
            <p:cNvPr id="240" name="Freeform 110">
              <a:extLst>
                <a:ext uri="{FF2B5EF4-FFF2-40B4-BE49-F238E27FC236}">
                  <a16:creationId xmlns:a16="http://schemas.microsoft.com/office/drawing/2014/main" id="{30FC0981-3C84-41A6-9C8B-391E96E6929B}"/>
                </a:ext>
              </a:extLst>
            </p:cNvPr>
            <p:cNvSpPr>
              <a:spLocks noChangeArrowheads="1"/>
            </p:cNvSpPr>
            <p:nvPr/>
          </p:nvSpPr>
          <p:spPr bwMode="auto">
            <a:xfrm flipH="1">
              <a:off x="18349457" y="10727805"/>
              <a:ext cx="226918" cy="226608"/>
            </a:xfrm>
            <a:custGeom>
              <a:avLst/>
              <a:gdLst>
                <a:gd name="T0" fmla="*/ 298 w 311"/>
                <a:gd name="T1" fmla="*/ 53 h 312"/>
                <a:gd name="T2" fmla="*/ 298 w 311"/>
                <a:gd name="T3" fmla="*/ 53 h 312"/>
                <a:gd name="T4" fmla="*/ 257 w 311"/>
                <a:gd name="T5" fmla="*/ 12 h 312"/>
                <a:gd name="T6" fmla="*/ 222 w 311"/>
                <a:gd name="T7" fmla="*/ 12 h 312"/>
                <a:gd name="T8" fmla="*/ 222 w 311"/>
                <a:gd name="T9" fmla="*/ 6 h 312"/>
                <a:gd name="T10" fmla="*/ 222 w 311"/>
                <a:gd name="T11" fmla="*/ 12 h 312"/>
                <a:gd name="T12" fmla="*/ 152 w 311"/>
                <a:gd name="T13" fmla="*/ 77 h 312"/>
                <a:gd name="T14" fmla="*/ 82 w 311"/>
                <a:gd name="T15" fmla="*/ 6 h 312"/>
                <a:gd name="T16" fmla="*/ 82 w 311"/>
                <a:gd name="T17" fmla="*/ 6 h 312"/>
                <a:gd name="T18" fmla="*/ 70 w 311"/>
                <a:gd name="T19" fmla="*/ 0 h 312"/>
                <a:gd name="T20" fmla="*/ 53 w 311"/>
                <a:gd name="T21" fmla="*/ 12 h 312"/>
                <a:gd name="T22" fmla="*/ 12 w 311"/>
                <a:gd name="T23" fmla="*/ 53 h 312"/>
                <a:gd name="T24" fmla="*/ 6 w 311"/>
                <a:gd name="T25" fmla="*/ 88 h 312"/>
                <a:gd name="T26" fmla="*/ 76 w 311"/>
                <a:gd name="T27" fmla="*/ 158 h 312"/>
                <a:gd name="T28" fmla="*/ 6 w 311"/>
                <a:gd name="T29" fmla="*/ 229 h 312"/>
                <a:gd name="T30" fmla="*/ 0 w 311"/>
                <a:gd name="T31" fmla="*/ 246 h 312"/>
                <a:gd name="T32" fmla="*/ 12 w 311"/>
                <a:gd name="T33" fmla="*/ 264 h 312"/>
                <a:gd name="T34" fmla="*/ 53 w 311"/>
                <a:gd name="T35" fmla="*/ 299 h 312"/>
                <a:gd name="T36" fmla="*/ 82 w 311"/>
                <a:gd name="T37" fmla="*/ 305 h 312"/>
                <a:gd name="T38" fmla="*/ 82 w 311"/>
                <a:gd name="T39" fmla="*/ 305 h 312"/>
                <a:gd name="T40" fmla="*/ 88 w 311"/>
                <a:gd name="T41" fmla="*/ 305 h 312"/>
                <a:gd name="T42" fmla="*/ 158 w 311"/>
                <a:gd name="T43" fmla="*/ 234 h 312"/>
                <a:gd name="T44" fmla="*/ 228 w 311"/>
                <a:gd name="T45" fmla="*/ 311 h 312"/>
                <a:gd name="T46" fmla="*/ 240 w 311"/>
                <a:gd name="T47" fmla="*/ 311 h 312"/>
                <a:gd name="T48" fmla="*/ 257 w 311"/>
                <a:gd name="T49" fmla="*/ 299 h 312"/>
                <a:gd name="T50" fmla="*/ 298 w 311"/>
                <a:gd name="T51" fmla="*/ 264 h 312"/>
                <a:gd name="T52" fmla="*/ 304 w 311"/>
                <a:gd name="T53" fmla="*/ 229 h 312"/>
                <a:gd name="T54" fmla="*/ 304 w 311"/>
                <a:gd name="T55" fmla="*/ 229 h 312"/>
                <a:gd name="T56" fmla="*/ 234 w 311"/>
                <a:gd name="T57" fmla="*/ 158 h 312"/>
                <a:gd name="T58" fmla="*/ 304 w 311"/>
                <a:gd name="T59" fmla="*/ 82 h 312"/>
                <a:gd name="T60" fmla="*/ 304 w 311"/>
                <a:gd name="T61" fmla="*/ 82 h 312"/>
                <a:gd name="T62" fmla="*/ 310 w 311"/>
                <a:gd name="T63" fmla="*/ 71 h 312"/>
                <a:gd name="T64" fmla="*/ 298 w 311"/>
                <a:gd name="T65"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 h="312">
                  <a:moveTo>
                    <a:pt x="298" y="53"/>
                  </a:moveTo>
                  <a:lnTo>
                    <a:pt x="298" y="53"/>
                  </a:lnTo>
                  <a:cubicBezTo>
                    <a:pt x="257" y="12"/>
                    <a:pt x="257" y="12"/>
                    <a:pt x="257" y="12"/>
                  </a:cubicBezTo>
                  <a:cubicBezTo>
                    <a:pt x="246" y="0"/>
                    <a:pt x="240" y="0"/>
                    <a:pt x="222" y="12"/>
                  </a:cubicBezTo>
                  <a:cubicBezTo>
                    <a:pt x="222" y="6"/>
                    <a:pt x="222" y="6"/>
                    <a:pt x="222" y="6"/>
                  </a:cubicBezTo>
                  <a:cubicBezTo>
                    <a:pt x="222" y="12"/>
                    <a:pt x="222" y="12"/>
                    <a:pt x="222" y="12"/>
                  </a:cubicBezTo>
                  <a:cubicBezTo>
                    <a:pt x="152" y="77"/>
                    <a:pt x="152" y="77"/>
                    <a:pt x="152" y="77"/>
                  </a:cubicBezTo>
                  <a:cubicBezTo>
                    <a:pt x="82" y="6"/>
                    <a:pt x="82" y="6"/>
                    <a:pt x="82" y="6"/>
                  </a:cubicBezTo>
                  <a:lnTo>
                    <a:pt x="82" y="6"/>
                  </a:lnTo>
                  <a:cubicBezTo>
                    <a:pt x="76" y="0"/>
                    <a:pt x="70" y="0"/>
                    <a:pt x="70" y="0"/>
                  </a:cubicBezTo>
                  <a:cubicBezTo>
                    <a:pt x="64" y="0"/>
                    <a:pt x="58" y="6"/>
                    <a:pt x="53" y="12"/>
                  </a:cubicBezTo>
                  <a:cubicBezTo>
                    <a:pt x="12" y="53"/>
                    <a:pt x="12" y="53"/>
                    <a:pt x="12" y="53"/>
                  </a:cubicBezTo>
                  <a:cubicBezTo>
                    <a:pt x="0" y="65"/>
                    <a:pt x="0" y="77"/>
                    <a:pt x="6" y="88"/>
                  </a:cubicBezTo>
                  <a:cubicBezTo>
                    <a:pt x="76" y="158"/>
                    <a:pt x="76" y="158"/>
                    <a:pt x="76" y="158"/>
                  </a:cubicBezTo>
                  <a:cubicBezTo>
                    <a:pt x="6" y="229"/>
                    <a:pt x="6" y="229"/>
                    <a:pt x="6" y="229"/>
                  </a:cubicBezTo>
                  <a:cubicBezTo>
                    <a:pt x="0" y="234"/>
                    <a:pt x="0" y="240"/>
                    <a:pt x="0" y="246"/>
                  </a:cubicBezTo>
                  <a:cubicBezTo>
                    <a:pt x="0" y="252"/>
                    <a:pt x="6" y="258"/>
                    <a:pt x="12" y="264"/>
                  </a:cubicBezTo>
                  <a:cubicBezTo>
                    <a:pt x="53" y="299"/>
                    <a:pt x="53" y="299"/>
                    <a:pt x="53" y="299"/>
                  </a:cubicBezTo>
                  <a:cubicBezTo>
                    <a:pt x="64" y="311"/>
                    <a:pt x="76" y="311"/>
                    <a:pt x="82" y="305"/>
                  </a:cubicBezTo>
                  <a:lnTo>
                    <a:pt x="82" y="305"/>
                  </a:lnTo>
                  <a:cubicBezTo>
                    <a:pt x="88" y="305"/>
                    <a:pt x="88" y="305"/>
                    <a:pt x="88" y="305"/>
                  </a:cubicBezTo>
                  <a:cubicBezTo>
                    <a:pt x="158" y="234"/>
                    <a:pt x="158" y="234"/>
                    <a:pt x="158" y="234"/>
                  </a:cubicBezTo>
                  <a:cubicBezTo>
                    <a:pt x="228" y="311"/>
                    <a:pt x="228" y="311"/>
                    <a:pt x="228" y="311"/>
                  </a:cubicBezTo>
                  <a:cubicBezTo>
                    <a:pt x="234" y="311"/>
                    <a:pt x="240" y="311"/>
                    <a:pt x="240" y="311"/>
                  </a:cubicBezTo>
                  <a:cubicBezTo>
                    <a:pt x="246" y="311"/>
                    <a:pt x="251" y="311"/>
                    <a:pt x="257" y="299"/>
                  </a:cubicBezTo>
                  <a:cubicBezTo>
                    <a:pt x="298" y="264"/>
                    <a:pt x="298" y="264"/>
                    <a:pt x="298" y="264"/>
                  </a:cubicBezTo>
                  <a:cubicBezTo>
                    <a:pt x="310" y="252"/>
                    <a:pt x="310" y="240"/>
                    <a:pt x="304" y="229"/>
                  </a:cubicBezTo>
                  <a:lnTo>
                    <a:pt x="304" y="229"/>
                  </a:lnTo>
                  <a:cubicBezTo>
                    <a:pt x="234" y="158"/>
                    <a:pt x="234" y="158"/>
                    <a:pt x="234" y="158"/>
                  </a:cubicBezTo>
                  <a:cubicBezTo>
                    <a:pt x="304" y="82"/>
                    <a:pt x="304" y="82"/>
                    <a:pt x="304" y="82"/>
                  </a:cubicBezTo>
                  <a:lnTo>
                    <a:pt x="304" y="82"/>
                  </a:lnTo>
                  <a:cubicBezTo>
                    <a:pt x="310" y="77"/>
                    <a:pt x="310" y="77"/>
                    <a:pt x="310" y="71"/>
                  </a:cubicBezTo>
                  <a:cubicBezTo>
                    <a:pt x="310" y="65"/>
                    <a:pt x="304" y="59"/>
                    <a:pt x="298" y="53"/>
                  </a:cubicBezTo>
                </a:path>
              </a:pathLst>
            </a:custGeom>
            <a:solidFill>
              <a:schemeClr val="accent4"/>
            </a:solidFill>
            <a:ln>
              <a:noFill/>
            </a:ln>
            <a:effectLst/>
          </p:spPr>
          <p:txBody>
            <a:bodyPr wrap="none" anchor="ctr"/>
            <a:lstStyle/>
            <a:p>
              <a:endParaRPr lang="en-US" sz="1050" dirty="0">
                <a:latin typeface="Calibri Light"/>
              </a:endParaRPr>
            </a:p>
          </p:txBody>
        </p:sp>
        <p:sp>
          <p:nvSpPr>
            <p:cNvPr id="241" name="Freeform 130">
              <a:extLst>
                <a:ext uri="{FF2B5EF4-FFF2-40B4-BE49-F238E27FC236}">
                  <a16:creationId xmlns:a16="http://schemas.microsoft.com/office/drawing/2014/main" id="{362D30FF-980E-4D73-87C2-37AEBAC1F1AC}"/>
                </a:ext>
              </a:extLst>
            </p:cNvPr>
            <p:cNvSpPr>
              <a:spLocks noChangeArrowheads="1"/>
            </p:cNvSpPr>
            <p:nvPr/>
          </p:nvSpPr>
          <p:spPr bwMode="auto">
            <a:xfrm flipH="1">
              <a:off x="18605549" y="10653349"/>
              <a:ext cx="288510" cy="268692"/>
            </a:xfrm>
            <a:custGeom>
              <a:avLst/>
              <a:gdLst>
                <a:gd name="T0" fmla="*/ 392 w 399"/>
                <a:gd name="T1" fmla="*/ 123 h 370"/>
                <a:gd name="T2" fmla="*/ 392 w 399"/>
                <a:gd name="T3" fmla="*/ 123 h 370"/>
                <a:gd name="T4" fmla="*/ 292 w 399"/>
                <a:gd name="T5" fmla="*/ 0 h 370"/>
                <a:gd name="T6" fmla="*/ 199 w 399"/>
                <a:gd name="T7" fmla="*/ 41 h 370"/>
                <a:gd name="T8" fmla="*/ 99 w 399"/>
                <a:gd name="T9" fmla="*/ 0 h 370"/>
                <a:gd name="T10" fmla="*/ 6 w 399"/>
                <a:gd name="T11" fmla="*/ 123 h 370"/>
                <a:gd name="T12" fmla="*/ 193 w 399"/>
                <a:gd name="T13" fmla="*/ 369 h 370"/>
                <a:gd name="T14" fmla="*/ 392 w 399"/>
                <a:gd name="T15" fmla="*/ 123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 h="370">
                  <a:moveTo>
                    <a:pt x="392" y="123"/>
                  </a:moveTo>
                  <a:lnTo>
                    <a:pt x="392" y="123"/>
                  </a:lnTo>
                  <a:cubicBezTo>
                    <a:pt x="398" y="82"/>
                    <a:pt x="363" y="0"/>
                    <a:pt x="292" y="0"/>
                  </a:cubicBezTo>
                  <a:cubicBezTo>
                    <a:pt x="257" y="0"/>
                    <a:pt x="222" y="18"/>
                    <a:pt x="199" y="41"/>
                  </a:cubicBezTo>
                  <a:cubicBezTo>
                    <a:pt x="175" y="18"/>
                    <a:pt x="140" y="0"/>
                    <a:pt x="99" y="0"/>
                  </a:cubicBezTo>
                  <a:cubicBezTo>
                    <a:pt x="29" y="0"/>
                    <a:pt x="0" y="82"/>
                    <a:pt x="6" y="123"/>
                  </a:cubicBezTo>
                  <a:cubicBezTo>
                    <a:pt x="11" y="222"/>
                    <a:pt x="193" y="369"/>
                    <a:pt x="193" y="369"/>
                  </a:cubicBezTo>
                  <a:cubicBezTo>
                    <a:pt x="193" y="369"/>
                    <a:pt x="380" y="222"/>
                    <a:pt x="392" y="123"/>
                  </a:cubicBezTo>
                </a:path>
              </a:pathLst>
            </a:custGeom>
            <a:solidFill>
              <a:schemeClr val="accent5"/>
            </a:solidFill>
            <a:ln>
              <a:noFill/>
            </a:ln>
            <a:effectLst/>
          </p:spPr>
          <p:txBody>
            <a:bodyPr wrap="none" anchor="ctr"/>
            <a:lstStyle/>
            <a:p>
              <a:endParaRPr lang="en-US" sz="1050" dirty="0">
                <a:latin typeface="Calibri Light"/>
              </a:endParaRPr>
            </a:p>
          </p:txBody>
        </p:sp>
        <p:sp>
          <p:nvSpPr>
            <p:cNvPr id="242" name="Freeform 133">
              <a:extLst>
                <a:ext uri="{FF2B5EF4-FFF2-40B4-BE49-F238E27FC236}">
                  <a16:creationId xmlns:a16="http://schemas.microsoft.com/office/drawing/2014/main" id="{6741A679-099D-4681-97BA-453D5238B4CF}"/>
                </a:ext>
              </a:extLst>
            </p:cNvPr>
            <p:cNvSpPr>
              <a:spLocks noChangeArrowheads="1"/>
            </p:cNvSpPr>
            <p:nvPr/>
          </p:nvSpPr>
          <p:spPr bwMode="auto">
            <a:xfrm flipH="1">
              <a:off x="18248964" y="10119204"/>
              <a:ext cx="259334" cy="258980"/>
            </a:xfrm>
            <a:custGeom>
              <a:avLst/>
              <a:gdLst>
                <a:gd name="T0" fmla="*/ 357 w 358"/>
                <a:gd name="T1" fmla="*/ 169 h 358"/>
                <a:gd name="T2" fmla="*/ 346 w 358"/>
                <a:gd name="T3" fmla="*/ 117 h 358"/>
                <a:gd name="T4" fmla="*/ 334 w 358"/>
                <a:gd name="T5" fmla="*/ 93 h 358"/>
                <a:gd name="T6" fmla="*/ 194 w 358"/>
                <a:gd name="T7" fmla="*/ 5 h 358"/>
                <a:gd name="T8" fmla="*/ 170 w 358"/>
                <a:gd name="T9" fmla="*/ 0 h 358"/>
                <a:gd name="T10" fmla="*/ 24 w 358"/>
                <a:gd name="T11" fmla="*/ 93 h 358"/>
                <a:gd name="T12" fmla="*/ 24 w 358"/>
                <a:gd name="T13" fmla="*/ 99 h 358"/>
                <a:gd name="T14" fmla="*/ 18 w 358"/>
                <a:gd name="T15" fmla="*/ 117 h 358"/>
                <a:gd name="T16" fmla="*/ 0 w 358"/>
                <a:gd name="T17" fmla="*/ 169 h 358"/>
                <a:gd name="T18" fmla="*/ 0 w 358"/>
                <a:gd name="T19" fmla="*/ 193 h 358"/>
                <a:gd name="T20" fmla="*/ 12 w 358"/>
                <a:gd name="T21" fmla="*/ 245 h 358"/>
                <a:gd name="T22" fmla="*/ 24 w 358"/>
                <a:gd name="T23" fmla="*/ 269 h 358"/>
                <a:gd name="T24" fmla="*/ 170 w 358"/>
                <a:gd name="T25" fmla="*/ 357 h 358"/>
                <a:gd name="T26" fmla="*/ 194 w 358"/>
                <a:gd name="T27" fmla="*/ 357 h 358"/>
                <a:gd name="T28" fmla="*/ 334 w 358"/>
                <a:gd name="T29" fmla="*/ 269 h 358"/>
                <a:gd name="T30" fmla="*/ 340 w 358"/>
                <a:gd name="T31" fmla="*/ 263 h 358"/>
                <a:gd name="T32" fmla="*/ 346 w 358"/>
                <a:gd name="T33" fmla="*/ 245 h 358"/>
                <a:gd name="T34" fmla="*/ 357 w 358"/>
                <a:gd name="T35" fmla="*/ 193 h 358"/>
                <a:gd name="T36" fmla="*/ 117 w 358"/>
                <a:gd name="T37" fmla="*/ 41 h 358"/>
                <a:gd name="T38" fmla="*/ 88 w 358"/>
                <a:gd name="T39" fmla="*/ 93 h 358"/>
                <a:gd name="T40" fmla="*/ 117 w 358"/>
                <a:gd name="T41" fmla="*/ 41 h 358"/>
                <a:gd name="T42" fmla="*/ 41 w 358"/>
                <a:gd name="T43" fmla="*/ 117 h 358"/>
                <a:gd name="T44" fmla="*/ 77 w 358"/>
                <a:gd name="T45" fmla="*/ 169 h 358"/>
                <a:gd name="T46" fmla="*/ 41 w 358"/>
                <a:gd name="T47" fmla="*/ 117 h 358"/>
                <a:gd name="T48" fmla="*/ 41 w 358"/>
                <a:gd name="T49" fmla="*/ 245 h 358"/>
                <a:gd name="T50" fmla="*/ 77 w 358"/>
                <a:gd name="T51" fmla="*/ 193 h 358"/>
                <a:gd name="T52" fmla="*/ 41 w 358"/>
                <a:gd name="T53" fmla="*/ 245 h 358"/>
                <a:gd name="T54" fmla="*/ 53 w 358"/>
                <a:gd name="T55" fmla="*/ 269 h 358"/>
                <a:gd name="T56" fmla="*/ 117 w 358"/>
                <a:gd name="T57" fmla="*/ 321 h 358"/>
                <a:gd name="T58" fmla="*/ 170 w 358"/>
                <a:gd name="T59" fmla="*/ 333 h 358"/>
                <a:gd name="T60" fmla="*/ 117 w 358"/>
                <a:gd name="T61" fmla="*/ 269 h 358"/>
                <a:gd name="T62" fmla="*/ 170 w 358"/>
                <a:gd name="T63" fmla="*/ 333 h 358"/>
                <a:gd name="T64" fmla="*/ 170 w 358"/>
                <a:gd name="T65" fmla="*/ 245 h 358"/>
                <a:gd name="T66" fmla="*/ 100 w 358"/>
                <a:gd name="T67" fmla="*/ 193 h 358"/>
                <a:gd name="T68" fmla="*/ 170 w 358"/>
                <a:gd name="T69" fmla="*/ 245 h 358"/>
                <a:gd name="T70" fmla="*/ 170 w 358"/>
                <a:gd name="T71" fmla="*/ 169 h 358"/>
                <a:gd name="T72" fmla="*/ 106 w 358"/>
                <a:gd name="T73" fmla="*/ 117 h 358"/>
                <a:gd name="T74" fmla="*/ 170 w 358"/>
                <a:gd name="T75" fmla="*/ 169 h 358"/>
                <a:gd name="T76" fmla="*/ 170 w 358"/>
                <a:gd name="T77" fmla="*/ 93 h 358"/>
                <a:gd name="T78" fmla="*/ 170 w 358"/>
                <a:gd name="T79" fmla="*/ 29 h 358"/>
                <a:gd name="T80" fmla="*/ 305 w 358"/>
                <a:gd name="T81" fmla="*/ 93 h 358"/>
                <a:gd name="T82" fmla="*/ 270 w 358"/>
                <a:gd name="T83" fmla="*/ 93 h 358"/>
                <a:gd name="T84" fmla="*/ 305 w 358"/>
                <a:gd name="T85" fmla="*/ 93 h 358"/>
                <a:gd name="T86" fmla="*/ 194 w 358"/>
                <a:gd name="T87" fmla="*/ 29 h 358"/>
                <a:gd name="T88" fmla="*/ 194 w 358"/>
                <a:gd name="T89" fmla="*/ 93 h 358"/>
                <a:gd name="T90" fmla="*/ 194 w 358"/>
                <a:gd name="T91" fmla="*/ 117 h 358"/>
                <a:gd name="T92" fmla="*/ 252 w 358"/>
                <a:gd name="T93" fmla="*/ 117 h 358"/>
                <a:gd name="T94" fmla="*/ 194 w 358"/>
                <a:gd name="T95" fmla="*/ 169 h 358"/>
                <a:gd name="T96" fmla="*/ 194 w 358"/>
                <a:gd name="T97" fmla="*/ 193 h 358"/>
                <a:gd name="T98" fmla="*/ 264 w 358"/>
                <a:gd name="T99" fmla="*/ 193 h 358"/>
                <a:gd name="T100" fmla="*/ 194 w 358"/>
                <a:gd name="T101" fmla="*/ 245 h 358"/>
                <a:gd name="T102" fmla="*/ 194 w 358"/>
                <a:gd name="T103" fmla="*/ 333 h 358"/>
                <a:gd name="T104" fmla="*/ 194 w 358"/>
                <a:gd name="T105" fmla="*/ 269 h 358"/>
                <a:gd name="T106" fmla="*/ 194 w 358"/>
                <a:gd name="T107" fmla="*/ 333 h 358"/>
                <a:gd name="T108" fmla="*/ 246 w 358"/>
                <a:gd name="T109" fmla="*/ 321 h 358"/>
                <a:gd name="T110" fmla="*/ 305 w 358"/>
                <a:gd name="T111" fmla="*/ 269 h 358"/>
                <a:gd name="T112" fmla="*/ 322 w 358"/>
                <a:gd name="T113" fmla="*/ 245 h 358"/>
                <a:gd name="T114" fmla="*/ 275 w 358"/>
                <a:gd name="T115" fmla="*/ 245 h 358"/>
                <a:gd name="T116" fmla="*/ 334 w 358"/>
                <a:gd name="T117" fmla="*/ 193 h 358"/>
                <a:gd name="T118" fmla="*/ 287 w 358"/>
                <a:gd name="T119" fmla="*/ 169 h 358"/>
                <a:gd name="T120" fmla="*/ 275 w 358"/>
                <a:gd name="T121" fmla="*/ 117 h 358"/>
                <a:gd name="T122" fmla="*/ 334 w 358"/>
                <a:gd name="T123" fmla="*/ 16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8" h="358">
                  <a:moveTo>
                    <a:pt x="357" y="169"/>
                  </a:moveTo>
                  <a:lnTo>
                    <a:pt x="357" y="169"/>
                  </a:lnTo>
                  <a:cubicBezTo>
                    <a:pt x="357" y="152"/>
                    <a:pt x="351" y="134"/>
                    <a:pt x="346" y="117"/>
                  </a:cubicBezTo>
                  <a:lnTo>
                    <a:pt x="346" y="117"/>
                  </a:lnTo>
                  <a:cubicBezTo>
                    <a:pt x="340" y="99"/>
                    <a:pt x="340" y="99"/>
                    <a:pt x="340" y="99"/>
                  </a:cubicBezTo>
                  <a:cubicBezTo>
                    <a:pt x="334" y="93"/>
                    <a:pt x="334" y="93"/>
                    <a:pt x="334" y="93"/>
                  </a:cubicBezTo>
                  <a:lnTo>
                    <a:pt x="334" y="93"/>
                  </a:lnTo>
                  <a:cubicBezTo>
                    <a:pt x="305" y="41"/>
                    <a:pt x="252" y="5"/>
                    <a:pt x="194" y="5"/>
                  </a:cubicBezTo>
                  <a:cubicBezTo>
                    <a:pt x="194" y="0"/>
                    <a:pt x="194" y="0"/>
                    <a:pt x="194" y="0"/>
                  </a:cubicBezTo>
                  <a:cubicBezTo>
                    <a:pt x="170" y="0"/>
                    <a:pt x="170" y="0"/>
                    <a:pt x="170" y="0"/>
                  </a:cubicBezTo>
                  <a:cubicBezTo>
                    <a:pt x="170" y="5"/>
                    <a:pt x="170" y="5"/>
                    <a:pt x="170" y="5"/>
                  </a:cubicBezTo>
                  <a:cubicBezTo>
                    <a:pt x="112" y="5"/>
                    <a:pt x="59" y="41"/>
                    <a:pt x="24" y="93"/>
                  </a:cubicBezTo>
                  <a:lnTo>
                    <a:pt x="24" y="93"/>
                  </a:lnTo>
                  <a:cubicBezTo>
                    <a:pt x="24" y="99"/>
                    <a:pt x="24" y="99"/>
                    <a:pt x="24" y="99"/>
                  </a:cubicBezTo>
                  <a:cubicBezTo>
                    <a:pt x="12" y="117"/>
                    <a:pt x="12" y="117"/>
                    <a:pt x="12" y="117"/>
                  </a:cubicBezTo>
                  <a:cubicBezTo>
                    <a:pt x="18" y="117"/>
                    <a:pt x="18" y="117"/>
                    <a:pt x="18" y="117"/>
                  </a:cubicBezTo>
                  <a:cubicBezTo>
                    <a:pt x="6" y="134"/>
                    <a:pt x="6" y="152"/>
                    <a:pt x="0" y="169"/>
                  </a:cubicBezTo>
                  <a:lnTo>
                    <a:pt x="0" y="169"/>
                  </a:lnTo>
                  <a:cubicBezTo>
                    <a:pt x="0" y="193"/>
                    <a:pt x="0" y="193"/>
                    <a:pt x="0" y="193"/>
                  </a:cubicBezTo>
                  <a:lnTo>
                    <a:pt x="0" y="193"/>
                  </a:lnTo>
                  <a:cubicBezTo>
                    <a:pt x="6" y="210"/>
                    <a:pt x="6" y="228"/>
                    <a:pt x="18" y="245"/>
                  </a:cubicBezTo>
                  <a:cubicBezTo>
                    <a:pt x="12" y="245"/>
                    <a:pt x="12" y="245"/>
                    <a:pt x="12" y="245"/>
                  </a:cubicBezTo>
                  <a:cubicBezTo>
                    <a:pt x="24" y="263"/>
                    <a:pt x="24" y="263"/>
                    <a:pt x="24" y="263"/>
                  </a:cubicBezTo>
                  <a:cubicBezTo>
                    <a:pt x="24" y="269"/>
                    <a:pt x="24" y="269"/>
                    <a:pt x="24" y="269"/>
                  </a:cubicBezTo>
                  <a:lnTo>
                    <a:pt x="24" y="269"/>
                  </a:lnTo>
                  <a:cubicBezTo>
                    <a:pt x="59" y="321"/>
                    <a:pt x="112" y="357"/>
                    <a:pt x="170" y="357"/>
                  </a:cubicBezTo>
                  <a:lnTo>
                    <a:pt x="170" y="357"/>
                  </a:lnTo>
                  <a:cubicBezTo>
                    <a:pt x="194" y="357"/>
                    <a:pt x="194" y="357"/>
                    <a:pt x="194" y="357"/>
                  </a:cubicBezTo>
                  <a:lnTo>
                    <a:pt x="194" y="357"/>
                  </a:lnTo>
                  <a:cubicBezTo>
                    <a:pt x="252" y="357"/>
                    <a:pt x="305" y="321"/>
                    <a:pt x="334" y="269"/>
                  </a:cubicBezTo>
                  <a:lnTo>
                    <a:pt x="334" y="269"/>
                  </a:lnTo>
                  <a:cubicBezTo>
                    <a:pt x="340" y="263"/>
                    <a:pt x="340" y="263"/>
                    <a:pt x="340" y="263"/>
                  </a:cubicBezTo>
                  <a:cubicBezTo>
                    <a:pt x="346" y="245"/>
                    <a:pt x="346" y="245"/>
                    <a:pt x="346" y="245"/>
                  </a:cubicBezTo>
                  <a:lnTo>
                    <a:pt x="346" y="245"/>
                  </a:lnTo>
                  <a:cubicBezTo>
                    <a:pt x="351" y="228"/>
                    <a:pt x="357" y="210"/>
                    <a:pt x="357" y="193"/>
                  </a:cubicBezTo>
                  <a:lnTo>
                    <a:pt x="357" y="193"/>
                  </a:lnTo>
                  <a:cubicBezTo>
                    <a:pt x="357" y="169"/>
                    <a:pt x="357" y="169"/>
                    <a:pt x="357" y="169"/>
                  </a:cubicBezTo>
                  <a:close/>
                  <a:moveTo>
                    <a:pt x="117" y="41"/>
                  </a:moveTo>
                  <a:lnTo>
                    <a:pt x="117" y="41"/>
                  </a:lnTo>
                  <a:cubicBezTo>
                    <a:pt x="106" y="52"/>
                    <a:pt x="94" y="70"/>
                    <a:pt x="88" y="93"/>
                  </a:cubicBezTo>
                  <a:cubicBezTo>
                    <a:pt x="53" y="93"/>
                    <a:pt x="53" y="93"/>
                    <a:pt x="53" y="93"/>
                  </a:cubicBezTo>
                  <a:cubicBezTo>
                    <a:pt x="71" y="70"/>
                    <a:pt x="94" y="52"/>
                    <a:pt x="117" y="41"/>
                  </a:cubicBezTo>
                  <a:close/>
                  <a:moveTo>
                    <a:pt x="41" y="117"/>
                  </a:moveTo>
                  <a:lnTo>
                    <a:pt x="41" y="117"/>
                  </a:lnTo>
                  <a:cubicBezTo>
                    <a:pt x="82" y="117"/>
                    <a:pt x="82" y="117"/>
                    <a:pt x="82" y="117"/>
                  </a:cubicBezTo>
                  <a:cubicBezTo>
                    <a:pt x="82" y="134"/>
                    <a:pt x="77" y="152"/>
                    <a:pt x="77" y="169"/>
                  </a:cubicBezTo>
                  <a:cubicBezTo>
                    <a:pt x="30" y="169"/>
                    <a:pt x="30" y="169"/>
                    <a:pt x="30" y="169"/>
                  </a:cubicBezTo>
                  <a:cubicBezTo>
                    <a:pt x="30" y="152"/>
                    <a:pt x="36" y="134"/>
                    <a:pt x="41" y="117"/>
                  </a:cubicBezTo>
                  <a:close/>
                  <a:moveTo>
                    <a:pt x="41" y="245"/>
                  </a:moveTo>
                  <a:lnTo>
                    <a:pt x="41" y="245"/>
                  </a:lnTo>
                  <a:cubicBezTo>
                    <a:pt x="36" y="228"/>
                    <a:pt x="30" y="210"/>
                    <a:pt x="30" y="193"/>
                  </a:cubicBezTo>
                  <a:cubicBezTo>
                    <a:pt x="77" y="193"/>
                    <a:pt x="77" y="193"/>
                    <a:pt x="77" y="193"/>
                  </a:cubicBezTo>
                  <a:cubicBezTo>
                    <a:pt x="77" y="210"/>
                    <a:pt x="82" y="228"/>
                    <a:pt x="82" y="245"/>
                  </a:cubicBezTo>
                  <a:lnTo>
                    <a:pt x="41" y="245"/>
                  </a:lnTo>
                  <a:close/>
                  <a:moveTo>
                    <a:pt x="53" y="269"/>
                  </a:moveTo>
                  <a:lnTo>
                    <a:pt x="53" y="269"/>
                  </a:lnTo>
                  <a:cubicBezTo>
                    <a:pt x="88" y="269"/>
                    <a:pt x="88" y="269"/>
                    <a:pt x="88" y="269"/>
                  </a:cubicBezTo>
                  <a:cubicBezTo>
                    <a:pt x="94" y="286"/>
                    <a:pt x="106" y="304"/>
                    <a:pt x="117" y="321"/>
                  </a:cubicBezTo>
                  <a:cubicBezTo>
                    <a:pt x="94" y="310"/>
                    <a:pt x="71" y="292"/>
                    <a:pt x="53" y="269"/>
                  </a:cubicBezTo>
                  <a:close/>
                  <a:moveTo>
                    <a:pt x="170" y="333"/>
                  </a:moveTo>
                  <a:lnTo>
                    <a:pt x="170" y="333"/>
                  </a:lnTo>
                  <a:cubicBezTo>
                    <a:pt x="147" y="327"/>
                    <a:pt x="129" y="304"/>
                    <a:pt x="117" y="269"/>
                  </a:cubicBezTo>
                  <a:cubicBezTo>
                    <a:pt x="170" y="269"/>
                    <a:pt x="170" y="269"/>
                    <a:pt x="170" y="269"/>
                  </a:cubicBezTo>
                  <a:lnTo>
                    <a:pt x="170" y="333"/>
                  </a:lnTo>
                  <a:close/>
                  <a:moveTo>
                    <a:pt x="170" y="245"/>
                  </a:moveTo>
                  <a:lnTo>
                    <a:pt x="170" y="245"/>
                  </a:lnTo>
                  <a:cubicBezTo>
                    <a:pt x="106" y="245"/>
                    <a:pt x="106" y="245"/>
                    <a:pt x="106" y="245"/>
                  </a:cubicBezTo>
                  <a:cubicBezTo>
                    <a:pt x="106" y="228"/>
                    <a:pt x="100" y="210"/>
                    <a:pt x="100" y="193"/>
                  </a:cubicBezTo>
                  <a:cubicBezTo>
                    <a:pt x="170" y="193"/>
                    <a:pt x="170" y="193"/>
                    <a:pt x="170" y="193"/>
                  </a:cubicBezTo>
                  <a:lnTo>
                    <a:pt x="170" y="245"/>
                  </a:lnTo>
                  <a:close/>
                  <a:moveTo>
                    <a:pt x="170" y="169"/>
                  </a:moveTo>
                  <a:lnTo>
                    <a:pt x="170" y="169"/>
                  </a:lnTo>
                  <a:cubicBezTo>
                    <a:pt x="100" y="169"/>
                    <a:pt x="100" y="169"/>
                    <a:pt x="100" y="169"/>
                  </a:cubicBezTo>
                  <a:cubicBezTo>
                    <a:pt x="100" y="152"/>
                    <a:pt x="106" y="134"/>
                    <a:pt x="106" y="117"/>
                  </a:cubicBezTo>
                  <a:cubicBezTo>
                    <a:pt x="170" y="117"/>
                    <a:pt x="170" y="117"/>
                    <a:pt x="170" y="117"/>
                  </a:cubicBezTo>
                  <a:lnTo>
                    <a:pt x="170" y="169"/>
                  </a:lnTo>
                  <a:close/>
                  <a:moveTo>
                    <a:pt x="170" y="93"/>
                  </a:moveTo>
                  <a:lnTo>
                    <a:pt x="170" y="93"/>
                  </a:lnTo>
                  <a:cubicBezTo>
                    <a:pt x="117" y="93"/>
                    <a:pt x="117" y="93"/>
                    <a:pt x="117" y="93"/>
                  </a:cubicBezTo>
                  <a:cubicBezTo>
                    <a:pt x="129" y="58"/>
                    <a:pt x="147" y="35"/>
                    <a:pt x="170" y="29"/>
                  </a:cubicBezTo>
                  <a:lnTo>
                    <a:pt x="170" y="93"/>
                  </a:lnTo>
                  <a:close/>
                  <a:moveTo>
                    <a:pt x="305" y="93"/>
                  </a:moveTo>
                  <a:lnTo>
                    <a:pt x="305" y="93"/>
                  </a:lnTo>
                  <a:cubicBezTo>
                    <a:pt x="270" y="93"/>
                    <a:pt x="270" y="93"/>
                    <a:pt x="270" y="93"/>
                  </a:cubicBezTo>
                  <a:cubicBezTo>
                    <a:pt x="264" y="70"/>
                    <a:pt x="258" y="52"/>
                    <a:pt x="246" y="41"/>
                  </a:cubicBezTo>
                  <a:cubicBezTo>
                    <a:pt x="270" y="52"/>
                    <a:pt x="293" y="70"/>
                    <a:pt x="305" y="93"/>
                  </a:cubicBezTo>
                  <a:close/>
                  <a:moveTo>
                    <a:pt x="194" y="29"/>
                  </a:moveTo>
                  <a:lnTo>
                    <a:pt x="194" y="29"/>
                  </a:lnTo>
                  <a:cubicBezTo>
                    <a:pt x="217" y="35"/>
                    <a:pt x="234" y="58"/>
                    <a:pt x="246" y="93"/>
                  </a:cubicBezTo>
                  <a:cubicBezTo>
                    <a:pt x="194" y="93"/>
                    <a:pt x="194" y="93"/>
                    <a:pt x="194" y="93"/>
                  </a:cubicBezTo>
                  <a:lnTo>
                    <a:pt x="194" y="29"/>
                  </a:lnTo>
                  <a:close/>
                  <a:moveTo>
                    <a:pt x="194" y="117"/>
                  </a:moveTo>
                  <a:lnTo>
                    <a:pt x="194" y="117"/>
                  </a:lnTo>
                  <a:cubicBezTo>
                    <a:pt x="252" y="117"/>
                    <a:pt x="252" y="117"/>
                    <a:pt x="252" y="117"/>
                  </a:cubicBezTo>
                  <a:cubicBezTo>
                    <a:pt x="258" y="134"/>
                    <a:pt x="258" y="152"/>
                    <a:pt x="264" y="169"/>
                  </a:cubicBezTo>
                  <a:cubicBezTo>
                    <a:pt x="194" y="169"/>
                    <a:pt x="194" y="169"/>
                    <a:pt x="194" y="169"/>
                  </a:cubicBezTo>
                  <a:lnTo>
                    <a:pt x="194" y="117"/>
                  </a:lnTo>
                  <a:close/>
                  <a:moveTo>
                    <a:pt x="194" y="193"/>
                  </a:moveTo>
                  <a:lnTo>
                    <a:pt x="194" y="193"/>
                  </a:lnTo>
                  <a:cubicBezTo>
                    <a:pt x="264" y="193"/>
                    <a:pt x="264" y="193"/>
                    <a:pt x="264" y="193"/>
                  </a:cubicBezTo>
                  <a:cubicBezTo>
                    <a:pt x="258" y="210"/>
                    <a:pt x="258" y="228"/>
                    <a:pt x="252" y="245"/>
                  </a:cubicBezTo>
                  <a:cubicBezTo>
                    <a:pt x="194" y="245"/>
                    <a:pt x="194" y="245"/>
                    <a:pt x="194" y="245"/>
                  </a:cubicBezTo>
                  <a:lnTo>
                    <a:pt x="194" y="193"/>
                  </a:lnTo>
                  <a:close/>
                  <a:moveTo>
                    <a:pt x="194" y="333"/>
                  </a:moveTo>
                  <a:lnTo>
                    <a:pt x="194" y="333"/>
                  </a:lnTo>
                  <a:cubicBezTo>
                    <a:pt x="194" y="269"/>
                    <a:pt x="194" y="269"/>
                    <a:pt x="194" y="269"/>
                  </a:cubicBezTo>
                  <a:cubicBezTo>
                    <a:pt x="246" y="269"/>
                    <a:pt x="246" y="269"/>
                    <a:pt x="246" y="269"/>
                  </a:cubicBezTo>
                  <a:cubicBezTo>
                    <a:pt x="234" y="304"/>
                    <a:pt x="217" y="327"/>
                    <a:pt x="194" y="333"/>
                  </a:cubicBezTo>
                  <a:close/>
                  <a:moveTo>
                    <a:pt x="246" y="321"/>
                  </a:moveTo>
                  <a:lnTo>
                    <a:pt x="246" y="321"/>
                  </a:lnTo>
                  <a:cubicBezTo>
                    <a:pt x="258" y="304"/>
                    <a:pt x="264" y="286"/>
                    <a:pt x="270" y="269"/>
                  </a:cubicBezTo>
                  <a:cubicBezTo>
                    <a:pt x="305" y="269"/>
                    <a:pt x="305" y="269"/>
                    <a:pt x="305" y="269"/>
                  </a:cubicBezTo>
                  <a:cubicBezTo>
                    <a:pt x="293" y="292"/>
                    <a:pt x="270" y="310"/>
                    <a:pt x="246" y="321"/>
                  </a:cubicBezTo>
                  <a:close/>
                  <a:moveTo>
                    <a:pt x="322" y="245"/>
                  </a:moveTo>
                  <a:lnTo>
                    <a:pt x="322" y="245"/>
                  </a:lnTo>
                  <a:cubicBezTo>
                    <a:pt x="275" y="245"/>
                    <a:pt x="275" y="245"/>
                    <a:pt x="275" y="245"/>
                  </a:cubicBezTo>
                  <a:cubicBezTo>
                    <a:pt x="281" y="228"/>
                    <a:pt x="287" y="210"/>
                    <a:pt x="287" y="193"/>
                  </a:cubicBezTo>
                  <a:cubicBezTo>
                    <a:pt x="334" y="193"/>
                    <a:pt x="334" y="193"/>
                    <a:pt x="334" y="193"/>
                  </a:cubicBezTo>
                  <a:cubicBezTo>
                    <a:pt x="334" y="210"/>
                    <a:pt x="328" y="228"/>
                    <a:pt x="322" y="245"/>
                  </a:cubicBezTo>
                  <a:close/>
                  <a:moveTo>
                    <a:pt x="287" y="169"/>
                  </a:moveTo>
                  <a:lnTo>
                    <a:pt x="287" y="169"/>
                  </a:lnTo>
                  <a:cubicBezTo>
                    <a:pt x="287" y="152"/>
                    <a:pt x="281" y="134"/>
                    <a:pt x="275" y="117"/>
                  </a:cubicBezTo>
                  <a:cubicBezTo>
                    <a:pt x="322" y="117"/>
                    <a:pt x="322" y="117"/>
                    <a:pt x="322" y="117"/>
                  </a:cubicBezTo>
                  <a:cubicBezTo>
                    <a:pt x="328" y="134"/>
                    <a:pt x="334" y="152"/>
                    <a:pt x="334" y="169"/>
                  </a:cubicBezTo>
                  <a:lnTo>
                    <a:pt x="287" y="169"/>
                  </a:lnTo>
                  <a:close/>
                </a:path>
              </a:pathLst>
            </a:custGeom>
            <a:solidFill>
              <a:schemeClr val="accent3"/>
            </a:solidFill>
            <a:ln>
              <a:noFill/>
            </a:ln>
            <a:effectLst/>
          </p:spPr>
          <p:txBody>
            <a:bodyPr wrap="none" anchor="ctr"/>
            <a:lstStyle/>
            <a:p>
              <a:endParaRPr lang="en-US" sz="1050" dirty="0">
                <a:latin typeface="Calibri Light"/>
              </a:endParaRPr>
            </a:p>
          </p:txBody>
        </p:sp>
        <p:sp>
          <p:nvSpPr>
            <p:cNvPr id="243" name="Freeform 31">
              <a:extLst>
                <a:ext uri="{FF2B5EF4-FFF2-40B4-BE49-F238E27FC236}">
                  <a16:creationId xmlns:a16="http://schemas.microsoft.com/office/drawing/2014/main" id="{EA3198D3-AB27-4C7F-B357-7FA7B6E04828}"/>
                </a:ext>
              </a:extLst>
            </p:cNvPr>
            <p:cNvSpPr>
              <a:spLocks noChangeArrowheads="1"/>
            </p:cNvSpPr>
            <p:nvPr/>
          </p:nvSpPr>
          <p:spPr bwMode="auto">
            <a:xfrm>
              <a:off x="10244377" y="6266882"/>
              <a:ext cx="875943" cy="563280"/>
            </a:xfrm>
            <a:custGeom>
              <a:avLst/>
              <a:gdLst>
                <a:gd name="T0" fmla="*/ 983 w 1195"/>
                <a:gd name="T1" fmla="*/ 94 h 773"/>
                <a:gd name="T2" fmla="*/ 983 w 1195"/>
                <a:gd name="T3" fmla="*/ 94 h 773"/>
                <a:gd name="T4" fmla="*/ 199 w 1195"/>
                <a:gd name="T5" fmla="*/ 94 h 773"/>
                <a:gd name="T6" fmla="*/ 0 w 1195"/>
                <a:gd name="T7" fmla="*/ 304 h 773"/>
                <a:gd name="T8" fmla="*/ 0 w 1195"/>
                <a:gd name="T9" fmla="*/ 556 h 773"/>
                <a:gd name="T10" fmla="*/ 211 w 1195"/>
                <a:gd name="T11" fmla="*/ 772 h 773"/>
                <a:gd name="T12" fmla="*/ 983 w 1195"/>
                <a:gd name="T13" fmla="*/ 772 h 773"/>
                <a:gd name="T14" fmla="*/ 1194 w 1195"/>
                <a:gd name="T15" fmla="*/ 556 h 773"/>
                <a:gd name="T16" fmla="*/ 1194 w 1195"/>
                <a:gd name="T17" fmla="*/ 304 h 773"/>
                <a:gd name="T18" fmla="*/ 983 w 1195"/>
                <a:gd name="T19" fmla="*/ 94 h 773"/>
                <a:gd name="T20" fmla="*/ 387 w 1195"/>
                <a:gd name="T21" fmla="*/ 334 h 773"/>
                <a:gd name="T22" fmla="*/ 387 w 1195"/>
                <a:gd name="T23" fmla="*/ 334 h 773"/>
                <a:gd name="T24" fmla="*/ 153 w 1195"/>
                <a:gd name="T25" fmla="*/ 334 h 773"/>
                <a:gd name="T26" fmla="*/ 153 w 1195"/>
                <a:gd name="T27" fmla="*/ 228 h 773"/>
                <a:gd name="T28" fmla="*/ 387 w 1195"/>
                <a:gd name="T29" fmla="*/ 228 h 773"/>
                <a:gd name="T30" fmla="*/ 387 w 1195"/>
                <a:gd name="T31" fmla="*/ 334 h 773"/>
                <a:gd name="T32" fmla="*/ 896 w 1195"/>
                <a:gd name="T33" fmla="*/ 603 h 773"/>
                <a:gd name="T34" fmla="*/ 896 w 1195"/>
                <a:gd name="T35" fmla="*/ 603 h 773"/>
                <a:gd name="T36" fmla="*/ 732 w 1195"/>
                <a:gd name="T37" fmla="*/ 667 h 773"/>
                <a:gd name="T38" fmla="*/ 568 w 1195"/>
                <a:gd name="T39" fmla="*/ 603 h 773"/>
                <a:gd name="T40" fmla="*/ 498 w 1195"/>
                <a:gd name="T41" fmla="*/ 433 h 773"/>
                <a:gd name="T42" fmla="*/ 568 w 1195"/>
                <a:gd name="T43" fmla="*/ 269 h 773"/>
                <a:gd name="T44" fmla="*/ 732 w 1195"/>
                <a:gd name="T45" fmla="*/ 199 h 773"/>
                <a:gd name="T46" fmla="*/ 896 w 1195"/>
                <a:gd name="T47" fmla="*/ 269 h 773"/>
                <a:gd name="T48" fmla="*/ 966 w 1195"/>
                <a:gd name="T49" fmla="*/ 433 h 773"/>
                <a:gd name="T50" fmla="*/ 896 w 1195"/>
                <a:gd name="T51" fmla="*/ 603 h 773"/>
                <a:gd name="T52" fmla="*/ 732 w 1195"/>
                <a:gd name="T53" fmla="*/ 287 h 773"/>
                <a:gd name="T54" fmla="*/ 732 w 1195"/>
                <a:gd name="T55" fmla="*/ 287 h 773"/>
                <a:gd name="T56" fmla="*/ 626 w 1195"/>
                <a:gd name="T57" fmla="*/ 328 h 773"/>
                <a:gd name="T58" fmla="*/ 580 w 1195"/>
                <a:gd name="T59" fmla="*/ 433 h 773"/>
                <a:gd name="T60" fmla="*/ 626 w 1195"/>
                <a:gd name="T61" fmla="*/ 544 h 773"/>
                <a:gd name="T62" fmla="*/ 732 w 1195"/>
                <a:gd name="T63" fmla="*/ 585 h 773"/>
                <a:gd name="T64" fmla="*/ 837 w 1195"/>
                <a:gd name="T65" fmla="*/ 544 h 773"/>
                <a:gd name="T66" fmla="*/ 884 w 1195"/>
                <a:gd name="T67" fmla="*/ 433 h 773"/>
                <a:gd name="T68" fmla="*/ 837 w 1195"/>
                <a:gd name="T69" fmla="*/ 328 h 773"/>
                <a:gd name="T70" fmla="*/ 732 w 1195"/>
                <a:gd name="T71" fmla="*/ 287 h 773"/>
                <a:gd name="T72" fmla="*/ 264 w 1195"/>
                <a:gd name="T73" fmla="*/ 64 h 773"/>
                <a:gd name="T74" fmla="*/ 264 w 1195"/>
                <a:gd name="T75" fmla="*/ 64 h 773"/>
                <a:gd name="T76" fmla="*/ 275 w 1195"/>
                <a:gd name="T77" fmla="*/ 64 h 773"/>
                <a:gd name="T78" fmla="*/ 299 w 1195"/>
                <a:gd name="T79" fmla="*/ 64 h 773"/>
                <a:gd name="T80" fmla="*/ 410 w 1195"/>
                <a:gd name="T81" fmla="*/ 64 h 773"/>
                <a:gd name="T82" fmla="*/ 433 w 1195"/>
                <a:gd name="T83" fmla="*/ 64 h 773"/>
                <a:gd name="T84" fmla="*/ 439 w 1195"/>
                <a:gd name="T85" fmla="*/ 64 h 773"/>
                <a:gd name="T86" fmla="*/ 445 w 1195"/>
                <a:gd name="T87" fmla="*/ 53 h 773"/>
                <a:gd name="T88" fmla="*/ 445 w 1195"/>
                <a:gd name="T89" fmla="*/ 47 h 773"/>
                <a:gd name="T90" fmla="*/ 351 w 1195"/>
                <a:gd name="T91" fmla="*/ 0 h 773"/>
                <a:gd name="T92" fmla="*/ 264 w 1195"/>
                <a:gd name="T93" fmla="*/ 47 h 773"/>
                <a:gd name="T94" fmla="*/ 264 w 1195"/>
                <a:gd name="T95" fmla="*/ 53 h 773"/>
                <a:gd name="T96" fmla="*/ 264 w 1195"/>
                <a:gd name="T97" fmla="*/ 6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5" h="773">
                  <a:moveTo>
                    <a:pt x="983" y="94"/>
                  </a:moveTo>
                  <a:lnTo>
                    <a:pt x="983" y="94"/>
                  </a:lnTo>
                  <a:cubicBezTo>
                    <a:pt x="199" y="94"/>
                    <a:pt x="199" y="94"/>
                    <a:pt x="199" y="94"/>
                  </a:cubicBezTo>
                  <a:cubicBezTo>
                    <a:pt x="65" y="99"/>
                    <a:pt x="0" y="170"/>
                    <a:pt x="0" y="304"/>
                  </a:cubicBezTo>
                  <a:cubicBezTo>
                    <a:pt x="0" y="556"/>
                    <a:pt x="0" y="556"/>
                    <a:pt x="0" y="556"/>
                  </a:cubicBezTo>
                  <a:cubicBezTo>
                    <a:pt x="0" y="696"/>
                    <a:pt x="71" y="772"/>
                    <a:pt x="211" y="772"/>
                  </a:cubicBezTo>
                  <a:cubicBezTo>
                    <a:pt x="983" y="772"/>
                    <a:pt x="983" y="772"/>
                    <a:pt x="983" y="772"/>
                  </a:cubicBezTo>
                  <a:cubicBezTo>
                    <a:pt x="1124" y="772"/>
                    <a:pt x="1194" y="696"/>
                    <a:pt x="1194" y="556"/>
                  </a:cubicBezTo>
                  <a:cubicBezTo>
                    <a:pt x="1194" y="304"/>
                    <a:pt x="1194" y="304"/>
                    <a:pt x="1194" y="304"/>
                  </a:cubicBezTo>
                  <a:cubicBezTo>
                    <a:pt x="1194" y="164"/>
                    <a:pt x="1124" y="94"/>
                    <a:pt x="983" y="94"/>
                  </a:cubicBezTo>
                  <a:close/>
                  <a:moveTo>
                    <a:pt x="387" y="334"/>
                  </a:moveTo>
                  <a:lnTo>
                    <a:pt x="387" y="334"/>
                  </a:lnTo>
                  <a:cubicBezTo>
                    <a:pt x="153" y="334"/>
                    <a:pt x="153" y="334"/>
                    <a:pt x="153" y="334"/>
                  </a:cubicBezTo>
                  <a:cubicBezTo>
                    <a:pt x="153" y="228"/>
                    <a:pt x="153" y="228"/>
                    <a:pt x="153" y="228"/>
                  </a:cubicBezTo>
                  <a:cubicBezTo>
                    <a:pt x="387" y="228"/>
                    <a:pt x="387" y="228"/>
                    <a:pt x="387" y="228"/>
                  </a:cubicBezTo>
                  <a:lnTo>
                    <a:pt x="387" y="334"/>
                  </a:lnTo>
                  <a:close/>
                  <a:moveTo>
                    <a:pt x="896" y="603"/>
                  </a:moveTo>
                  <a:lnTo>
                    <a:pt x="896" y="603"/>
                  </a:lnTo>
                  <a:cubicBezTo>
                    <a:pt x="855" y="644"/>
                    <a:pt x="796" y="667"/>
                    <a:pt x="732" y="667"/>
                  </a:cubicBezTo>
                  <a:cubicBezTo>
                    <a:pt x="667" y="667"/>
                    <a:pt x="609" y="644"/>
                    <a:pt x="568" y="603"/>
                  </a:cubicBezTo>
                  <a:cubicBezTo>
                    <a:pt x="521" y="556"/>
                    <a:pt x="498" y="497"/>
                    <a:pt x="498" y="433"/>
                  </a:cubicBezTo>
                  <a:cubicBezTo>
                    <a:pt x="498" y="375"/>
                    <a:pt x="521" y="316"/>
                    <a:pt x="568" y="269"/>
                  </a:cubicBezTo>
                  <a:cubicBezTo>
                    <a:pt x="609" y="228"/>
                    <a:pt x="667" y="199"/>
                    <a:pt x="732" y="199"/>
                  </a:cubicBezTo>
                  <a:cubicBezTo>
                    <a:pt x="796" y="199"/>
                    <a:pt x="855" y="228"/>
                    <a:pt x="896" y="269"/>
                  </a:cubicBezTo>
                  <a:cubicBezTo>
                    <a:pt x="942" y="316"/>
                    <a:pt x="966" y="375"/>
                    <a:pt x="966" y="433"/>
                  </a:cubicBezTo>
                  <a:cubicBezTo>
                    <a:pt x="966" y="497"/>
                    <a:pt x="942" y="556"/>
                    <a:pt x="896" y="603"/>
                  </a:cubicBezTo>
                  <a:close/>
                  <a:moveTo>
                    <a:pt x="732" y="287"/>
                  </a:moveTo>
                  <a:lnTo>
                    <a:pt x="732" y="287"/>
                  </a:lnTo>
                  <a:cubicBezTo>
                    <a:pt x="691" y="287"/>
                    <a:pt x="656" y="298"/>
                    <a:pt x="626" y="328"/>
                  </a:cubicBezTo>
                  <a:cubicBezTo>
                    <a:pt x="597" y="357"/>
                    <a:pt x="580" y="392"/>
                    <a:pt x="580" y="433"/>
                  </a:cubicBezTo>
                  <a:cubicBezTo>
                    <a:pt x="580" y="480"/>
                    <a:pt x="597" y="515"/>
                    <a:pt x="626" y="544"/>
                  </a:cubicBezTo>
                  <a:cubicBezTo>
                    <a:pt x="656" y="573"/>
                    <a:pt x="691" y="585"/>
                    <a:pt x="732" y="585"/>
                  </a:cubicBezTo>
                  <a:cubicBezTo>
                    <a:pt x="773" y="585"/>
                    <a:pt x="808" y="573"/>
                    <a:pt x="837" y="544"/>
                  </a:cubicBezTo>
                  <a:cubicBezTo>
                    <a:pt x="866" y="515"/>
                    <a:pt x="884" y="480"/>
                    <a:pt x="884" y="433"/>
                  </a:cubicBezTo>
                  <a:cubicBezTo>
                    <a:pt x="884" y="392"/>
                    <a:pt x="866" y="357"/>
                    <a:pt x="837" y="328"/>
                  </a:cubicBezTo>
                  <a:cubicBezTo>
                    <a:pt x="808" y="298"/>
                    <a:pt x="773" y="287"/>
                    <a:pt x="732" y="287"/>
                  </a:cubicBezTo>
                  <a:close/>
                  <a:moveTo>
                    <a:pt x="264" y="64"/>
                  </a:moveTo>
                  <a:lnTo>
                    <a:pt x="264" y="64"/>
                  </a:lnTo>
                  <a:cubicBezTo>
                    <a:pt x="270" y="64"/>
                    <a:pt x="270" y="64"/>
                    <a:pt x="275" y="64"/>
                  </a:cubicBezTo>
                  <a:cubicBezTo>
                    <a:pt x="299" y="64"/>
                    <a:pt x="299" y="64"/>
                    <a:pt x="299" y="64"/>
                  </a:cubicBezTo>
                  <a:cubicBezTo>
                    <a:pt x="334" y="64"/>
                    <a:pt x="369" y="64"/>
                    <a:pt x="410" y="64"/>
                  </a:cubicBezTo>
                  <a:cubicBezTo>
                    <a:pt x="433" y="64"/>
                    <a:pt x="433" y="64"/>
                    <a:pt x="433" y="64"/>
                  </a:cubicBezTo>
                  <a:lnTo>
                    <a:pt x="439" y="64"/>
                  </a:lnTo>
                  <a:cubicBezTo>
                    <a:pt x="439" y="58"/>
                    <a:pt x="445" y="58"/>
                    <a:pt x="445" y="53"/>
                  </a:cubicBezTo>
                  <a:cubicBezTo>
                    <a:pt x="445" y="47"/>
                    <a:pt x="445" y="47"/>
                    <a:pt x="445" y="47"/>
                  </a:cubicBezTo>
                  <a:cubicBezTo>
                    <a:pt x="433" y="17"/>
                    <a:pt x="404" y="0"/>
                    <a:pt x="351" y="0"/>
                  </a:cubicBezTo>
                  <a:cubicBezTo>
                    <a:pt x="299" y="0"/>
                    <a:pt x="270" y="17"/>
                    <a:pt x="264" y="47"/>
                  </a:cubicBezTo>
                  <a:cubicBezTo>
                    <a:pt x="258" y="53"/>
                    <a:pt x="258" y="53"/>
                    <a:pt x="264" y="53"/>
                  </a:cubicBezTo>
                  <a:cubicBezTo>
                    <a:pt x="264" y="58"/>
                    <a:pt x="264" y="58"/>
                    <a:pt x="264" y="64"/>
                  </a:cubicBezTo>
                  <a:close/>
                </a:path>
              </a:pathLst>
            </a:custGeom>
            <a:solidFill>
              <a:schemeClr val="accent2"/>
            </a:solidFill>
            <a:ln>
              <a:noFill/>
            </a:ln>
            <a:effectLst/>
          </p:spPr>
          <p:txBody>
            <a:bodyPr wrap="none" anchor="ctr"/>
            <a:lstStyle/>
            <a:p>
              <a:endParaRPr lang="en-US" sz="1050" dirty="0">
                <a:latin typeface="Calibri Light"/>
              </a:endParaRPr>
            </a:p>
          </p:txBody>
        </p:sp>
        <p:sp>
          <p:nvSpPr>
            <p:cNvPr id="244" name="Freeform 43">
              <a:extLst>
                <a:ext uri="{FF2B5EF4-FFF2-40B4-BE49-F238E27FC236}">
                  <a16:creationId xmlns:a16="http://schemas.microsoft.com/office/drawing/2014/main" id="{F1C50135-E632-4A22-960F-E8FA0069EBF0}"/>
                </a:ext>
              </a:extLst>
            </p:cNvPr>
            <p:cNvSpPr>
              <a:spLocks noChangeArrowheads="1"/>
            </p:cNvSpPr>
            <p:nvPr/>
          </p:nvSpPr>
          <p:spPr bwMode="auto">
            <a:xfrm>
              <a:off x="14686025" y="6252582"/>
              <a:ext cx="424994" cy="326962"/>
            </a:xfrm>
            <a:custGeom>
              <a:avLst/>
              <a:gdLst>
                <a:gd name="T0" fmla="*/ 509 w 580"/>
                <a:gd name="T1" fmla="*/ 23 h 451"/>
                <a:gd name="T2" fmla="*/ 509 w 580"/>
                <a:gd name="T3" fmla="*/ 23 h 451"/>
                <a:gd name="T4" fmla="*/ 444 w 580"/>
                <a:gd name="T5" fmla="*/ 23 h 451"/>
                <a:gd name="T6" fmla="*/ 234 w 580"/>
                <a:gd name="T7" fmla="*/ 234 h 451"/>
                <a:gd name="T8" fmla="*/ 234 w 580"/>
                <a:gd name="T9" fmla="*/ 234 h 451"/>
                <a:gd name="T10" fmla="*/ 123 w 580"/>
                <a:gd name="T11" fmla="*/ 123 h 451"/>
                <a:gd name="T12" fmla="*/ 123 w 580"/>
                <a:gd name="T13" fmla="*/ 123 h 451"/>
                <a:gd name="T14" fmla="*/ 76 w 580"/>
                <a:gd name="T15" fmla="*/ 134 h 451"/>
                <a:gd name="T16" fmla="*/ 17 w 580"/>
                <a:gd name="T17" fmla="*/ 187 h 451"/>
                <a:gd name="T18" fmla="*/ 6 w 580"/>
                <a:gd name="T19" fmla="*/ 234 h 451"/>
                <a:gd name="T20" fmla="*/ 117 w 580"/>
                <a:gd name="T21" fmla="*/ 345 h 451"/>
                <a:gd name="T22" fmla="*/ 205 w 580"/>
                <a:gd name="T23" fmla="*/ 433 h 451"/>
                <a:gd name="T24" fmla="*/ 263 w 580"/>
                <a:gd name="T25" fmla="*/ 433 h 451"/>
                <a:gd name="T26" fmla="*/ 561 w 580"/>
                <a:gd name="T27" fmla="*/ 134 h 451"/>
                <a:gd name="T28" fmla="*/ 561 w 580"/>
                <a:gd name="T29" fmla="*/ 76 h 451"/>
                <a:gd name="T30" fmla="*/ 509 w 580"/>
                <a:gd name="T31" fmla="*/ 2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0" h="451">
                  <a:moveTo>
                    <a:pt x="509" y="23"/>
                  </a:moveTo>
                  <a:lnTo>
                    <a:pt x="509" y="23"/>
                  </a:lnTo>
                  <a:cubicBezTo>
                    <a:pt x="485" y="0"/>
                    <a:pt x="468" y="0"/>
                    <a:pt x="444" y="23"/>
                  </a:cubicBezTo>
                  <a:cubicBezTo>
                    <a:pt x="234" y="234"/>
                    <a:pt x="234" y="234"/>
                    <a:pt x="234" y="234"/>
                  </a:cubicBezTo>
                  <a:lnTo>
                    <a:pt x="234" y="234"/>
                  </a:lnTo>
                  <a:cubicBezTo>
                    <a:pt x="123" y="123"/>
                    <a:pt x="123" y="123"/>
                    <a:pt x="123" y="123"/>
                  </a:cubicBezTo>
                  <a:lnTo>
                    <a:pt x="123" y="123"/>
                  </a:lnTo>
                  <a:cubicBezTo>
                    <a:pt x="105" y="111"/>
                    <a:pt x="93" y="117"/>
                    <a:pt x="76" y="134"/>
                  </a:cubicBezTo>
                  <a:cubicBezTo>
                    <a:pt x="17" y="187"/>
                    <a:pt x="17" y="187"/>
                    <a:pt x="17" y="187"/>
                  </a:cubicBezTo>
                  <a:cubicBezTo>
                    <a:pt x="6" y="204"/>
                    <a:pt x="0" y="216"/>
                    <a:pt x="6" y="234"/>
                  </a:cubicBezTo>
                  <a:cubicBezTo>
                    <a:pt x="117" y="345"/>
                    <a:pt x="117" y="345"/>
                    <a:pt x="117" y="345"/>
                  </a:cubicBezTo>
                  <a:cubicBezTo>
                    <a:pt x="205" y="433"/>
                    <a:pt x="205" y="433"/>
                    <a:pt x="205" y="433"/>
                  </a:cubicBezTo>
                  <a:cubicBezTo>
                    <a:pt x="222" y="450"/>
                    <a:pt x="246" y="450"/>
                    <a:pt x="263" y="433"/>
                  </a:cubicBezTo>
                  <a:cubicBezTo>
                    <a:pt x="561" y="134"/>
                    <a:pt x="561" y="134"/>
                    <a:pt x="561" y="134"/>
                  </a:cubicBezTo>
                  <a:cubicBezTo>
                    <a:pt x="579" y="117"/>
                    <a:pt x="579" y="93"/>
                    <a:pt x="561" y="76"/>
                  </a:cubicBezTo>
                  <a:lnTo>
                    <a:pt x="509" y="23"/>
                  </a:lnTo>
                </a:path>
              </a:pathLst>
            </a:custGeom>
            <a:solidFill>
              <a:schemeClr val="accent3"/>
            </a:solidFill>
            <a:ln>
              <a:noFill/>
            </a:ln>
            <a:effectLst/>
          </p:spPr>
          <p:txBody>
            <a:bodyPr wrap="none" anchor="ctr"/>
            <a:lstStyle/>
            <a:p>
              <a:endParaRPr lang="en-US" sz="1050" dirty="0">
                <a:latin typeface="Calibri Light"/>
              </a:endParaRPr>
            </a:p>
          </p:txBody>
        </p:sp>
        <p:sp>
          <p:nvSpPr>
            <p:cNvPr id="245" name="Freeform 64">
              <a:extLst>
                <a:ext uri="{FF2B5EF4-FFF2-40B4-BE49-F238E27FC236}">
                  <a16:creationId xmlns:a16="http://schemas.microsoft.com/office/drawing/2014/main" id="{7627CF83-A76D-491F-8231-22E301C47F0C}"/>
                </a:ext>
              </a:extLst>
            </p:cNvPr>
            <p:cNvSpPr>
              <a:spLocks noChangeArrowheads="1"/>
            </p:cNvSpPr>
            <p:nvPr/>
          </p:nvSpPr>
          <p:spPr bwMode="auto">
            <a:xfrm>
              <a:off x="19682676" y="6049387"/>
              <a:ext cx="360111" cy="359334"/>
            </a:xfrm>
            <a:custGeom>
              <a:avLst/>
              <a:gdLst>
                <a:gd name="T0" fmla="*/ 363 w 492"/>
                <a:gd name="T1" fmla="*/ 128 h 492"/>
                <a:gd name="T2" fmla="*/ 363 w 492"/>
                <a:gd name="T3" fmla="*/ 128 h 492"/>
                <a:gd name="T4" fmla="*/ 47 w 492"/>
                <a:gd name="T5" fmla="*/ 0 h 492"/>
                <a:gd name="T6" fmla="*/ 17 w 492"/>
                <a:gd name="T7" fmla="*/ 11 h 492"/>
                <a:gd name="T8" fmla="*/ 6 w 492"/>
                <a:gd name="T9" fmla="*/ 46 h 492"/>
                <a:gd name="T10" fmla="*/ 17 w 492"/>
                <a:gd name="T11" fmla="*/ 76 h 492"/>
                <a:gd name="T12" fmla="*/ 47 w 492"/>
                <a:gd name="T13" fmla="*/ 87 h 492"/>
                <a:gd name="T14" fmla="*/ 298 w 492"/>
                <a:gd name="T15" fmla="*/ 193 h 492"/>
                <a:gd name="T16" fmla="*/ 404 w 492"/>
                <a:gd name="T17" fmla="*/ 444 h 492"/>
                <a:gd name="T18" fmla="*/ 415 w 492"/>
                <a:gd name="T19" fmla="*/ 474 h 492"/>
                <a:gd name="T20" fmla="*/ 450 w 492"/>
                <a:gd name="T21" fmla="*/ 491 h 492"/>
                <a:gd name="T22" fmla="*/ 480 w 492"/>
                <a:gd name="T23" fmla="*/ 474 h 492"/>
                <a:gd name="T24" fmla="*/ 491 w 492"/>
                <a:gd name="T25" fmla="*/ 444 h 492"/>
                <a:gd name="T26" fmla="*/ 363 w 492"/>
                <a:gd name="T27" fmla="*/ 128 h 492"/>
                <a:gd name="T28" fmla="*/ 47 w 492"/>
                <a:gd name="T29" fmla="*/ 158 h 492"/>
                <a:gd name="T30" fmla="*/ 47 w 492"/>
                <a:gd name="T31" fmla="*/ 158 h 492"/>
                <a:gd name="T32" fmla="*/ 17 w 492"/>
                <a:gd name="T33" fmla="*/ 169 h 492"/>
                <a:gd name="T34" fmla="*/ 6 w 492"/>
                <a:gd name="T35" fmla="*/ 204 h 492"/>
                <a:gd name="T36" fmla="*/ 17 w 492"/>
                <a:gd name="T37" fmla="*/ 234 h 492"/>
                <a:gd name="T38" fmla="*/ 47 w 492"/>
                <a:gd name="T39" fmla="*/ 245 h 492"/>
                <a:gd name="T40" fmla="*/ 187 w 492"/>
                <a:gd name="T41" fmla="*/ 304 h 492"/>
                <a:gd name="T42" fmla="*/ 246 w 492"/>
                <a:gd name="T43" fmla="*/ 444 h 492"/>
                <a:gd name="T44" fmla="*/ 257 w 492"/>
                <a:gd name="T45" fmla="*/ 474 h 492"/>
                <a:gd name="T46" fmla="*/ 293 w 492"/>
                <a:gd name="T47" fmla="*/ 491 h 492"/>
                <a:gd name="T48" fmla="*/ 322 w 492"/>
                <a:gd name="T49" fmla="*/ 474 h 492"/>
                <a:gd name="T50" fmla="*/ 333 w 492"/>
                <a:gd name="T51" fmla="*/ 444 h 492"/>
                <a:gd name="T52" fmla="*/ 252 w 492"/>
                <a:gd name="T53" fmla="*/ 239 h 492"/>
                <a:gd name="T54" fmla="*/ 47 w 492"/>
                <a:gd name="T55" fmla="*/ 158 h 492"/>
                <a:gd name="T56" fmla="*/ 82 w 492"/>
                <a:gd name="T57" fmla="*/ 327 h 492"/>
                <a:gd name="T58" fmla="*/ 82 w 492"/>
                <a:gd name="T59" fmla="*/ 327 h 492"/>
                <a:gd name="T60" fmla="*/ 82 w 492"/>
                <a:gd name="T61" fmla="*/ 327 h 492"/>
                <a:gd name="T62" fmla="*/ 23 w 492"/>
                <a:gd name="T63" fmla="*/ 351 h 492"/>
                <a:gd name="T64" fmla="*/ 0 w 492"/>
                <a:gd name="T65" fmla="*/ 409 h 492"/>
                <a:gd name="T66" fmla="*/ 23 w 492"/>
                <a:gd name="T67" fmla="*/ 462 h 492"/>
                <a:gd name="T68" fmla="*/ 82 w 492"/>
                <a:gd name="T69" fmla="*/ 485 h 492"/>
                <a:gd name="T70" fmla="*/ 140 w 492"/>
                <a:gd name="T71" fmla="*/ 462 h 492"/>
                <a:gd name="T72" fmla="*/ 164 w 492"/>
                <a:gd name="T73" fmla="*/ 409 h 492"/>
                <a:gd name="T74" fmla="*/ 140 w 492"/>
                <a:gd name="T75" fmla="*/ 351 h 492"/>
                <a:gd name="T76" fmla="*/ 82 w 492"/>
                <a:gd name="T77" fmla="*/ 32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 h="492">
                  <a:moveTo>
                    <a:pt x="363" y="128"/>
                  </a:moveTo>
                  <a:lnTo>
                    <a:pt x="363" y="128"/>
                  </a:lnTo>
                  <a:cubicBezTo>
                    <a:pt x="281" y="40"/>
                    <a:pt x="170" y="0"/>
                    <a:pt x="47" y="0"/>
                  </a:cubicBezTo>
                  <a:cubicBezTo>
                    <a:pt x="35" y="0"/>
                    <a:pt x="29" y="5"/>
                    <a:pt x="17" y="11"/>
                  </a:cubicBezTo>
                  <a:cubicBezTo>
                    <a:pt x="12" y="23"/>
                    <a:pt x="6" y="29"/>
                    <a:pt x="6" y="46"/>
                  </a:cubicBezTo>
                  <a:cubicBezTo>
                    <a:pt x="6" y="58"/>
                    <a:pt x="12" y="70"/>
                    <a:pt x="17" y="76"/>
                  </a:cubicBezTo>
                  <a:cubicBezTo>
                    <a:pt x="29" y="81"/>
                    <a:pt x="35" y="87"/>
                    <a:pt x="47" y="87"/>
                  </a:cubicBezTo>
                  <a:cubicBezTo>
                    <a:pt x="146" y="87"/>
                    <a:pt x="234" y="122"/>
                    <a:pt x="298" y="193"/>
                  </a:cubicBezTo>
                  <a:cubicBezTo>
                    <a:pt x="369" y="263"/>
                    <a:pt x="404" y="345"/>
                    <a:pt x="404" y="444"/>
                  </a:cubicBezTo>
                  <a:cubicBezTo>
                    <a:pt x="404" y="456"/>
                    <a:pt x="410" y="468"/>
                    <a:pt x="415" y="474"/>
                  </a:cubicBezTo>
                  <a:cubicBezTo>
                    <a:pt x="427" y="485"/>
                    <a:pt x="439" y="491"/>
                    <a:pt x="450" y="491"/>
                  </a:cubicBezTo>
                  <a:cubicBezTo>
                    <a:pt x="462" y="491"/>
                    <a:pt x="474" y="485"/>
                    <a:pt x="480" y="474"/>
                  </a:cubicBezTo>
                  <a:cubicBezTo>
                    <a:pt x="491" y="468"/>
                    <a:pt x="491" y="456"/>
                    <a:pt x="491" y="444"/>
                  </a:cubicBezTo>
                  <a:cubicBezTo>
                    <a:pt x="491" y="321"/>
                    <a:pt x="450" y="216"/>
                    <a:pt x="363" y="128"/>
                  </a:cubicBezTo>
                  <a:close/>
                  <a:moveTo>
                    <a:pt x="47" y="158"/>
                  </a:moveTo>
                  <a:lnTo>
                    <a:pt x="47" y="158"/>
                  </a:lnTo>
                  <a:cubicBezTo>
                    <a:pt x="35" y="158"/>
                    <a:pt x="29" y="163"/>
                    <a:pt x="17" y="169"/>
                  </a:cubicBezTo>
                  <a:cubicBezTo>
                    <a:pt x="12" y="181"/>
                    <a:pt x="6" y="187"/>
                    <a:pt x="6" y="204"/>
                  </a:cubicBezTo>
                  <a:cubicBezTo>
                    <a:pt x="6" y="216"/>
                    <a:pt x="12" y="228"/>
                    <a:pt x="17" y="234"/>
                  </a:cubicBezTo>
                  <a:cubicBezTo>
                    <a:pt x="29" y="245"/>
                    <a:pt x="35" y="245"/>
                    <a:pt x="47" y="245"/>
                  </a:cubicBezTo>
                  <a:cubicBezTo>
                    <a:pt x="105" y="245"/>
                    <a:pt x="152" y="269"/>
                    <a:pt x="187" y="304"/>
                  </a:cubicBezTo>
                  <a:cubicBezTo>
                    <a:pt x="228" y="345"/>
                    <a:pt x="246" y="386"/>
                    <a:pt x="246" y="444"/>
                  </a:cubicBezTo>
                  <a:cubicBezTo>
                    <a:pt x="246" y="456"/>
                    <a:pt x="252" y="468"/>
                    <a:pt x="257" y="474"/>
                  </a:cubicBezTo>
                  <a:cubicBezTo>
                    <a:pt x="269" y="485"/>
                    <a:pt x="281" y="491"/>
                    <a:pt x="293" y="491"/>
                  </a:cubicBezTo>
                  <a:cubicBezTo>
                    <a:pt x="304" y="491"/>
                    <a:pt x="316" y="485"/>
                    <a:pt x="322" y="474"/>
                  </a:cubicBezTo>
                  <a:cubicBezTo>
                    <a:pt x="333" y="468"/>
                    <a:pt x="333" y="456"/>
                    <a:pt x="333" y="444"/>
                  </a:cubicBezTo>
                  <a:cubicBezTo>
                    <a:pt x="333" y="362"/>
                    <a:pt x="310" y="298"/>
                    <a:pt x="252" y="239"/>
                  </a:cubicBezTo>
                  <a:cubicBezTo>
                    <a:pt x="199" y="187"/>
                    <a:pt x="129" y="158"/>
                    <a:pt x="47" y="158"/>
                  </a:cubicBezTo>
                  <a:close/>
                  <a:moveTo>
                    <a:pt x="82" y="327"/>
                  </a:moveTo>
                  <a:lnTo>
                    <a:pt x="82" y="327"/>
                  </a:lnTo>
                  <a:lnTo>
                    <a:pt x="82" y="327"/>
                  </a:lnTo>
                  <a:cubicBezTo>
                    <a:pt x="58" y="327"/>
                    <a:pt x="41" y="333"/>
                    <a:pt x="23" y="351"/>
                  </a:cubicBezTo>
                  <a:cubicBezTo>
                    <a:pt x="12" y="368"/>
                    <a:pt x="0" y="386"/>
                    <a:pt x="0" y="409"/>
                  </a:cubicBezTo>
                  <a:cubicBezTo>
                    <a:pt x="0" y="427"/>
                    <a:pt x="12" y="450"/>
                    <a:pt x="23" y="462"/>
                  </a:cubicBezTo>
                  <a:cubicBezTo>
                    <a:pt x="41" y="479"/>
                    <a:pt x="58" y="485"/>
                    <a:pt x="82" y="485"/>
                  </a:cubicBezTo>
                  <a:cubicBezTo>
                    <a:pt x="105" y="485"/>
                    <a:pt x="123" y="479"/>
                    <a:pt x="140" y="462"/>
                  </a:cubicBezTo>
                  <a:cubicBezTo>
                    <a:pt x="152" y="450"/>
                    <a:pt x="164" y="427"/>
                    <a:pt x="164" y="409"/>
                  </a:cubicBezTo>
                  <a:cubicBezTo>
                    <a:pt x="164" y="386"/>
                    <a:pt x="152" y="368"/>
                    <a:pt x="140" y="351"/>
                  </a:cubicBezTo>
                  <a:cubicBezTo>
                    <a:pt x="123" y="333"/>
                    <a:pt x="105" y="327"/>
                    <a:pt x="82" y="327"/>
                  </a:cubicBezTo>
                  <a:close/>
                </a:path>
              </a:pathLst>
            </a:custGeom>
            <a:solidFill>
              <a:schemeClr val="accent5"/>
            </a:solidFill>
            <a:ln>
              <a:noFill/>
            </a:ln>
            <a:effectLst/>
          </p:spPr>
          <p:txBody>
            <a:bodyPr wrap="none" anchor="ctr"/>
            <a:lstStyle/>
            <a:p>
              <a:endParaRPr lang="en-US" sz="1050" dirty="0">
                <a:latin typeface="Calibri Light"/>
              </a:endParaRPr>
            </a:p>
          </p:txBody>
        </p:sp>
        <p:sp>
          <p:nvSpPr>
            <p:cNvPr id="246" name="Freeform 69">
              <a:extLst>
                <a:ext uri="{FF2B5EF4-FFF2-40B4-BE49-F238E27FC236}">
                  <a16:creationId xmlns:a16="http://schemas.microsoft.com/office/drawing/2014/main" id="{D9742432-08D6-433B-94D5-4F05B3E36317}"/>
                </a:ext>
              </a:extLst>
            </p:cNvPr>
            <p:cNvSpPr>
              <a:spLocks noChangeArrowheads="1"/>
            </p:cNvSpPr>
            <p:nvPr/>
          </p:nvSpPr>
          <p:spPr bwMode="auto">
            <a:xfrm>
              <a:off x="19179820" y="5696528"/>
              <a:ext cx="454193" cy="288115"/>
            </a:xfrm>
            <a:custGeom>
              <a:avLst/>
              <a:gdLst>
                <a:gd name="T0" fmla="*/ 509 w 621"/>
                <a:gd name="T1" fmla="*/ 47 h 399"/>
                <a:gd name="T2" fmla="*/ 509 w 621"/>
                <a:gd name="T3" fmla="*/ 47 h 399"/>
                <a:gd name="T4" fmla="*/ 106 w 621"/>
                <a:gd name="T5" fmla="*/ 47 h 399"/>
                <a:gd name="T6" fmla="*/ 0 w 621"/>
                <a:gd name="T7" fmla="*/ 158 h 399"/>
                <a:gd name="T8" fmla="*/ 0 w 621"/>
                <a:gd name="T9" fmla="*/ 287 h 399"/>
                <a:gd name="T10" fmla="*/ 112 w 621"/>
                <a:gd name="T11" fmla="*/ 398 h 399"/>
                <a:gd name="T12" fmla="*/ 509 w 621"/>
                <a:gd name="T13" fmla="*/ 398 h 399"/>
                <a:gd name="T14" fmla="*/ 620 w 621"/>
                <a:gd name="T15" fmla="*/ 287 h 399"/>
                <a:gd name="T16" fmla="*/ 620 w 621"/>
                <a:gd name="T17" fmla="*/ 158 h 399"/>
                <a:gd name="T18" fmla="*/ 509 w 621"/>
                <a:gd name="T19" fmla="*/ 47 h 399"/>
                <a:gd name="T20" fmla="*/ 199 w 621"/>
                <a:gd name="T21" fmla="*/ 170 h 399"/>
                <a:gd name="T22" fmla="*/ 199 w 621"/>
                <a:gd name="T23" fmla="*/ 170 h 399"/>
                <a:gd name="T24" fmla="*/ 76 w 621"/>
                <a:gd name="T25" fmla="*/ 170 h 399"/>
                <a:gd name="T26" fmla="*/ 76 w 621"/>
                <a:gd name="T27" fmla="*/ 117 h 399"/>
                <a:gd name="T28" fmla="*/ 199 w 621"/>
                <a:gd name="T29" fmla="*/ 117 h 399"/>
                <a:gd name="T30" fmla="*/ 199 w 621"/>
                <a:gd name="T31" fmla="*/ 170 h 399"/>
                <a:gd name="T32" fmla="*/ 468 w 621"/>
                <a:gd name="T33" fmla="*/ 310 h 399"/>
                <a:gd name="T34" fmla="*/ 468 w 621"/>
                <a:gd name="T35" fmla="*/ 310 h 399"/>
                <a:gd name="T36" fmla="*/ 381 w 621"/>
                <a:gd name="T37" fmla="*/ 345 h 399"/>
                <a:gd name="T38" fmla="*/ 293 w 621"/>
                <a:gd name="T39" fmla="*/ 310 h 399"/>
                <a:gd name="T40" fmla="*/ 258 w 621"/>
                <a:gd name="T41" fmla="*/ 222 h 399"/>
                <a:gd name="T42" fmla="*/ 293 w 621"/>
                <a:gd name="T43" fmla="*/ 140 h 399"/>
                <a:gd name="T44" fmla="*/ 381 w 621"/>
                <a:gd name="T45" fmla="*/ 99 h 399"/>
                <a:gd name="T46" fmla="*/ 468 w 621"/>
                <a:gd name="T47" fmla="*/ 140 h 399"/>
                <a:gd name="T48" fmla="*/ 503 w 621"/>
                <a:gd name="T49" fmla="*/ 222 h 399"/>
                <a:gd name="T50" fmla="*/ 468 w 621"/>
                <a:gd name="T51" fmla="*/ 310 h 399"/>
                <a:gd name="T52" fmla="*/ 381 w 621"/>
                <a:gd name="T53" fmla="*/ 146 h 399"/>
                <a:gd name="T54" fmla="*/ 381 w 621"/>
                <a:gd name="T55" fmla="*/ 146 h 399"/>
                <a:gd name="T56" fmla="*/ 322 w 621"/>
                <a:gd name="T57" fmla="*/ 170 h 399"/>
                <a:gd name="T58" fmla="*/ 305 w 621"/>
                <a:gd name="T59" fmla="*/ 222 h 399"/>
                <a:gd name="T60" fmla="*/ 322 w 621"/>
                <a:gd name="T61" fmla="*/ 281 h 399"/>
                <a:gd name="T62" fmla="*/ 381 w 621"/>
                <a:gd name="T63" fmla="*/ 304 h 399"/>
                <a:gd name="T64" fmla="*/ 439 w 621"/>
                <a:gd name="T65" fmla="*/ 281 h 399"/>
                <a:gd name="T66" fmla="*/ 463 w 621"/>
                <a:gd name="T67" fmla="*/ 222 h 399"/>
                <a:gd name="T68" fmla="*/ 439 w 621"/>
                <a:gd name="T69" fmla="*/ 170 h 399"/>
                <a:gd name="T70" fmla="*/ 381 w 621"/>
                <a:gd name="T71" fmla="*/ 146 h 399"/>
                <a:gd name="T72" fmla="*/ 135 w 621"/>
                <a:gd name="T73" fmla="*/ 29 h 399"/>
                <a:gd name="T74" fmla="*/ 135 w 621"/>
                <a:gd name="T75" fmla="*/ 29 h 399"/>
                <a:gd name="T76" fmla="*/ 141 w 621"/>
                <a:gd name="T77" fmla="*/ 29 h 399"/>
                <a:gd name="T78" fmla="*/ 152 w 621"/>
                <a:gd name="T79" fmla="*/ 29 h 399"/>
                <a:gd name="T80" fmla="*/ 211 w 621"/>
                <a:gd name="T81" fmla="*/ 29 h 399"/>
                <a:gd name="T82" fmla="*/ 223 w 621"/>
                <a:gd name="T83" fmla="*/ 29 h 399"/>
                <a:gd name="T84" fmla="*/ 229 w 621"/>
                <a:gd name="T85" fmla="*/ 29 h 399"/>
                <a:gd name="T86" fmla="*/ 234 w 621"/>
                <a:gd name="T87" fmla="*/ 23 h 399"/>
                <a:gd name="T88" fmla="*/ 234 w 621"/>
                <a:gd name="T89" fmla="*/ 23 h 399"/>
                <a:gd name="T90" fmla="*/ 182 w 621"/>
                <a:gd name="T91" fmla="*/ 0 h 399"/>
                <a:gd name="T92" fmla="*/ 135 w 621"/>
                <a:gd name="T93" fmla="*/ 23 h 399"/>
                <a:gd name="T94" fmla="*/ 135 w 621"/>
                <a:gd name="T95" fmla="*/ 23 h 399"/>
                <a:gd name="T96" fmla="*/ 135 w 621"/>
                <a:gd name="T97" fmla="*/ 2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1" h="399">
                  <a:moveTo>
                    <a:pt x="509" y="47"/>
                  </a:moveTo>
                  <a:lnTo>
                    <a:pt x="509" y="47"/>
                  </a:lnTo>
                  <a:cubicBezTo>
                    <a:pt x="106" y="47"/>
                    <a:pt x="106" y="47"/>
                    <a:pt x="106" y="47"/>
                  </a:cubicBezTo>
                  <a:cubicBezTo>
                    <a:pt x="35" y="47"/>
                    <a:pt x="0" y="82"/>
                    <a:pt x="0" y="158"/>
                  </a:cubicBezTo>
                  <a:cubicBezTo>
                    <a:pt x="0" y="287"/>
                    <a:pt x="0" y="287"/>
                    <a:pt x="0" y="287"/>
                  </a:cubicBezTo>
                  <a:cubicBezTo>
                    <a:pt x="0" y="363"/>
                    <a:pt x="35" y="398"/>
                    <a:pt x="112" y="398"/>
                  </a:cubicBezTo>
                  <a:cubicBezTo>
                    <a:pt x="509" y="398"/>
                    <a:pt x="509" y="398"/>
                    <a:pt x="509" y="398"/>
                  </a:cubicBezTo>
                  <a:cubicBezTo>
                    <a:pt x="585" y="398"/>
                    <a:pt x="620" y="363"/>
                    <a:pt x="620" y="287"/>
                  </a:cubicBezTo>
                  <a:cubicBezTo>
                    <a:pt x="620" y="158"/>
                    <a:pt x="620" y="158"/>
                    <a:pt x="620" y="158"/>
                  </a:cubicBezTo>
                  <a:cubicBezTo>
                    <a:pt x="620" y="82"/>
                    <a:pt x="585" y="47"/>
                    <a:pt x="509" y="47"/>
                  </a:cubicBezTo>
                  <a:close/>
                  <a:moveTo>
                    <a:pt x="199" y="170"/>
                  </a:moveTo>
                  <a:lnTo>
                    <a:pt x="199" y="170"/>
                  </a:lnTo>
                  <a:cubicBezTo>
                    <a:pt x="76" y="170"/>
                    <a:pt x="76" y="170"/>
                    <a:pt x="76" y="170"/>
                  </a:cubicBezTo>
                  <a:cubicBezTo>
                    <a:pt x="76" y="117"/>
                    <a:pt x="76" y="117"/>
                    <a:pt x="76" y="117"/>
                  </a:cubicBezTo>
                  <a:cubicBezTo>
                    <a:pt x="199" y="117"/>
                    <a:pt x="199" y="117"/>
                    <a:pt x="199" y="117"/>
                  </a:cubicBezTo>
                  <a:lnTo>
                    <a:pt x="199" y="170"/>
                  </a:lnTo>
                  <a:close/>
                  <a:moveTo>
                    <a:pt x="468" y="310"/>
                  </a:moveTo>
                  <a:lnTo>
                    <a:pt x="468" y="310"/>
                  </a:lnTo>
                  <a:cubicBezTo>
                    <a:pt x="445" y="333"/>
                    <a:pt x="416" y="345"/>
                    <a:pt x="381" y="345"/>
                  </a:cubicBezTo>
                  <a:cubicBezTo>
                    <a:pt x="346" y="345"/>
                    <a:pt x="316" y="333"/>
                    <a:pt x="293" y="310"/>
                  </a:cubicBezTo>
                  <a:cubicBezTo>
                    <a:pt x="269" y="287"/>
                    <a:pt x="258" y="257"/>
                    <a:pt x="258" y="222"/>
                  </a:cubicBezTo>
                  <a:cubicBezTo>
                    <a:pt x="258" y="193"/>
                    <a:pt x="269" y="164"/>
                    <a:pt x="293" y="140"/>
                  </a:cubicBezTo>
                  <a:cubicBezTo>
                    <a:pt x="316" y="111"/>
                    <a:pt x="346" y="99"/>
                    <a:pt x="381" y="99"/>
                  </a:cubicBezTo>
                  <a:cubicBezTo>
                    <a:pt x="416" y="99"/>
                    <a:pt x="445" y="111"/>
                    <a:pt x="468" y="140"/>
                  </a:cubicBezTo>
                  <a:cubicBezTo>
                    <a:pt x="492" y="164"/>
                    <a:pt x="503" y="193"/>
                    <a:pt x="503" y="222"/>
                  </a:cubicBezTo>
                  <a:cubicBezTo>
                    <a:pt x="503" y="257"/>
                    <a:pt x="492" y="287"/>
                    <a:pt x="468" y="310"/>
                  </a:cubicBezTo>
                  <a:close/>
                  <a:moveTo>
                    <a:pt x="381" y="146"/>
                  </a:moveTo>
                  <a:lnTo>
                    <a:pt x="381" y="146"/>
                  </a:lnTo>
                  <a:cubicBezTo>
                    <a:pt x="357" y="146"/>
                    <a:pt x="340" y="152"/>
                    <a:pt x="322" y="170"/>
                  </a:cubicBezTo>
                  <a:cubicBezTo>
                    <a:pt x="310" y="181"/>
                    <a:pt x="305" y="199"/>
                    <a:pt x="305" y="222"/>
                  </a:cubicBezTo>
                  <a:cubicBezTo>
                    <a:pt x="305" y="246"/>
                    <a:pt x="310" y="263"/>
                    <a:pt x="322" y="281"/>
                  </a:cubicBezTo>
                  <a:cubicBezTo>
                    <a:pt x="340" y="298"/>
                    <a:pt x="357" y="304"/>
                    <a:pt x="381" y="304"/>
                  </a:cubicBezTo>
                  <a:cubicBezTo>
                    <a:pt x="404" y="304"/>
                    <a:pt x="422" y="298"/>
                    <a:pt x="439" y="281"/>
                  </a:cubicBezTo>
                  <a:cubicBezTo>
                    <a:pt x="451" y="263"/>
                    <a:pt x="463" y="246"/>
                    <a:pt x="463" y="222"/>
                  </a:cubicBezTo>
                  <a:cubicBezTo>
                    <a:pt x="463" y="199"/>
                    <a:pt x="451" y="181"/>
                    <a:pt x="439" y="170"/>
                  </a:cubicBezTo>
                  <a:cubicBezTo>
                    <a:pt x="422" y="152"/>
                    <a:pt x="404" y="146"/>
                    <a:pt x="381" y="146"/>
                  </a:cubicBezTo>
                  <a:close/>
                  <a:moveTo>
                    <a:pt x="135" y="29"/>
                  </a:moveTo>
                  <a:lnTo>
                    <a:pt x="135" y="29"/>
                  </a:lnTo>
                  <a:cubicBezTo>
                    <a:pt x="141" y="29"/>
                    <a:pt x="141" y="29"/>
                    <a:pt x="141" y="29"/>
                  </a:cubicBezTo>
                  <a:cubicBezTo>
                    <a:pt x="152" y="29"/>
                    <a:pt x="152" y="29"/>
                    <a:pt x="152" y="29"/>
                  </a:cubicBezTo>
                  <a:cubicBezTo>
                    <a:pt x="176" y="29"/>
                    <a:pt x="193" y="29"/>
                    <a:pt x="211" y="29"/>
                  </a:cubicBezTo>
                  <a:cubicBezTo>
                    <a:pt x="223" y="29"/>
                    <a:pt x="223" y="29"/>
                    <a:pt x="223" y="29"/>
                  </a:cubicBezTo>
                  <a:cubicBezTo>
                    <a:pt x="229" y="29"/>
                    <a:pt x="229" y="29"/>
                    <a:pt x="229" y="29"/>
                  </a:cubicBezTo>
                  <a:cubicBezTo>
                    <a:pt x="229" y="29"/>
                    <a:pt x="229" y="29"/>
                    <a:pt x="234" y="23"/>
                  </a:cubicBezTo>
                  <a:lnTo>
                    <a:pt x="234" y="23"/>
                  </a:lnTo>
                  <a:cubicBezTo>
                    <a:pt x="229" y="6"/>
                    <a:pt x="211" y="0"/>
                    <a:pt x="182" y="0"/>
                  </a:cubicBezTo>
                  <a:cubicBezTo>
                    <a:pt x="158" y="0"/>
                    <a:pt x="141" y="6"/>
                    <a:pt x="135" y="23"/>
                  </a:cubicBezTo>
                  <a:lnTo>
                    <a:pt x="135" y="23"/>
                  </a:lnTo>
                  <a:cubicBezTo>
                    <a:pt x="135" y="29"/>
                    <a:pt x="135" y="29"/>
                    <a:pt x="135" y="29"/>
                  </a:cubicBezTo>
                  <a:close/>
                </a:path>
              </a:pathLst>
            </a:custGeom>
            <a:solidFill>
              <a:schemeClr val="accent1"/>
            </a:solidFill>
            <a:ln>
              <a:noFill/>
            </a:ln>
            <a:effectLst/>
          </p:spPr>
          <p:txBody>
            <a:bodyPr wrap="none" anchor="ctr"/>
            <a:lstStyle/>
            <a:p>
              <a:endParaRPr lang="en-US" sz="1050" dirty="0">
                <a:latin typeface="Calibri Light"/>
              </a:endParaRPr>
            </a:p>
          </p:txBody>
        </p:sp>
        <p:sp>
          <p:nvSpPr>
            <p:cNvPr id="247" name="Freeform 79">
              <a:extLst>
                <a:ext uri="{FF2B5EF4-FFF2-40B4-BE49-F238E27FC236}">
                  <a16:creationId xmlns:a16="http://schemas.microsoft.com/office/drawing/2014/main" id="{877BEC27-273A-48EA-8EE4-D76C07341B06}"/>
                </a:ext>
              </a:extLst>
            </p:cNvPr>
            <p:cNvSpPr>
              <a:spLocks noChangeArrowheads="1"/>
            </p:cNvSpPr>
            <p:nvPr/>
          </p:nvSpPr>
          <p:spPr bwMode="auto">
            <a:xfrm>
              <a:off x="13101178" y="6355116"/>
              <a:ext cx="914876" cy="1469710"/>
            </a:xfrm>
            <a:custGeom>
              <a:avLst/>
              <a:gdLst>
                <a:gd name="T0" fmla="*/ 1170 w 1247"/>
                <a:gd name="T1" fmla="*/ 269 h 2008"/>
                <a:gd name="T2" fmla="*/ 1170 w 1247"/>
                <a:gd name="T3" fmla="*/ 269 h 2008"/>
                <a:gd name="T4" fmla="*/ 954 w 1247"/>
                <a:gd name="T5" fmla="*/ 70 h 2008"/>
                <a:gd name="T6" fmla="*/ 644 w 1247"/>
                <a:gd name="T7" fmla="*/ 0 h 2008"/>
                <a:gd name="T8" fmla="*/ 181 w 1247"/>
                <a:gd name="T9" fmla="*/ 169 h 2008"/>
                <a:gd name="T10" fmla="*/ 181 w 1247"/>
                <a:gd name="T11" fmla="*/ 169 h 2008"/>
                <a:gd name="T12" fmla="*/ 0 w 1247"/>
                <a:gd name="T13" fmla="*/ 585 h 2008"/>
                <a:gd name="T14" fmla="*/ 12 w 1247"/>
                <a:gd name="T15" fmla="*/ 620 h 2008"/>
                <a:gd name="T16" fmla="*/ 47 w 1247"/>
                <a:gd name="T17" fmla="*/ 632 h 2008"/>
                <a:gd name="T18" fmla="*/ 369 w 1247"/>
                <a:gd name="T19" fmla="*/ 632 h 2008"/>
                <a:gd name="T20" fmla="*/ 398 w 1247"/>
                <a:gd name="T21" fmla="*/ 620 h 2008"/>
                <a:gd name="T22" fmla="*/ 410 w 1247"/>
                <a:gd name="T23" fmla="*/ 585 h 2008"/>
                <a:gd name="T24" fmla="*/ 474 w 1247"/>
                <a:gd name="T25" fmla="*/ 450 h 2008"/>
                <a:gd name="T26" fmla="*/ 626 w 1247"/>
                <a:gd name="T27" fmla="*/ 392 h 2008"/>
                <a:gd name="T28" fmla="*/ 778 w 1247"/>
                <a:gd name="T29" fmla="*/ 439 h 2008"/>
                <a:gd name="T30" fmla="*/ 825 w 1247"/>
                <a:gd name="T31" fmla="*/ 538 h 2008"/>
                <a:gd name="T32" fmla="*/ 808 w 1247"/>
                <a:gd name="T33" fmla="*/ 614 h 2008"/>
                <a:gd name="T34" fmla="*/ 650 w 1247"/>
                <a:gd name="T35" fmla="*/ 766 h 2008"/>
                <a:gd name="T36" fmla="*/ 655 w 1247"/>
                <a:gd name="T37" fmla="*/ 766 h 2008"/>
                <a:gd name="T38" fmla="*/ 451 w 1247"/>
                <a:gd name="T39" fmla="*/ 1029 h 2008"/>
                <a:gd name="T40" fmla="*/ 386 w 1247"/>
                <a:gd name="T41" fmla="*/ 1345 h 2008"/>
                <a:gd name="T42" fmla="*/ 386 w 1247"/>
                <a:gd name="T43" fmla="*/ 1398 h 2008"/>
                <a:gd name="T44" fmla="*/ 404 w 1247"/>
                <a:gd name="T45" fmla="*/ 1427 h 2008"/>
                <a:gd name="T46" fmla="*/ 433 w 1247"/>
                <a:gd name="T47" fmla="*/ 1445 h 2008"/>
                <a:gd name="T48" fmla="*/ 761 w 1247"/>
                <a:gd name="T49" fmla="*/ 1445 h 2008"/>
                <a:gd name="T50" fmla="*/ 796 w 1247"/>
                <a:gd name="T51" fmla="*/ 1427 h 2008"/>
                <a:gd name="T52" fmla="*/ 808 w 1247"/>
                <a:gd name="T53" fmla="*/ 1404 h 2008"/>
                <a:gd name="T54" fmla="*/ 831 w 1247"/>
                <a:gd name="T55" fmla="*/ 1234 h 2008"/>
                <a:gd name="T56" fmla="*/ 831 w 1247"/>
                <a:gd name="T57" fmla="*/ 1228 h 2008"/>
                <a:gd name="T58" fmla="*/ 866 w 1247"/>
                <a:gd name="T59" fmla="*/ 1146 h 2008"/>
                <a:gd name="T60" fmla="*/ 872 w 1247"/>
                <a:gd name="T61" fmla="*/ 1141 h 2008"/>
                <a:gd name="T62" fmla="*/ 995 w 1247"/>
                <a:gd name="T63" fmla="*/ 1006 h 2008"/>
                <a:gd name="T64" fmla="*/ 1141 w 1247"/>
                <a:gd name="T65" fmla="*/ 854 h 2008"/>
                <a:gd name="T66" fmla="*/ 1223 w 1247"/>
                <a:gd name="T67" fmla="*/ 702 h 2008"/>
                <a:gd name="T68" fmla="*/ 1246 w 1247"/>
                <a:gd name="T69" fmla="*/ 544 h 2008"/>
                <a:gd name="T70" fmla="*/ 1170 w 1247"/>
                <a:gd name="T71" fmla="*/ 269 h 2008"/>
                <a:gd name="T72" fmla="*/ 784 w 1247"/>
                <a:gd name="T73" fmla="*/ 1568 h 2008"/>
                <a:gd name="T74" fmla="*/ 784 w 1247"/>
                <a:gd name="T75" fmla="*/ 1568 h 2008"/>
                <a:gd name="T76" fmla="*/ 603 w 1247"/>
                <a:gd name="T77" fmla="*/ 1498 h 2008"/>
                <a:gd name="T78" fmla="*/ 421 w 1247"/>
                <a:gd name="T79" fmla="*/ 1568 h 2008"/>
                <a:gd name="T80" fmla="*/ 421 w 1247"/>
                <a:gd name="T81" fmla="*/ 1568 h 2008"/>
                <a:gd name="T82" fmla="*/ 345 w 1247"/>
                <a:gd name="T83" fmla="*/ 1749 h 2008"/>
                <a:gd name="T84" fmla="*/ 421 w 1247"/>
                <a:gd name="T85" fmla="*/ 1931 h 2008"/>
                <a:gd name="T86" fmla="*/ 603 w 1247"/>
                <a:gd name="T87" fmla="*/ 2007 h 2008"/>
                <a:gd name="T88" fmla="*/ 790 w 1247"/>
                <a:gd name="T89" fmla="*/ 1931 h 2008"/>
                <a:gd name="T90" fmla="*/ 790 w 1247"/>
                <a:gd name="T91" fmla="*/ 1931 h 2008"/>
                <a:gd name="T92" fmla="*/ 860 w 1247"/>
                <a:gd name="T93" fmla="*/ 1749 h 2008"/>
                <a:gd name="T94" fmla="*/ 790 w 1247"/>
                <a:gd name="T95" fmla="*/ 1568 h 2008"/>
                <a:gd name="T96" fmla="*/ 784 w 1247"/>
                <a:gd name="T97" fmla="*/ 156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7" h="2008">
                  <a:moveTo>
                    <a:pt x="1170" y="269"/>
                  </a:moveTo>
                  <a:lnTo>
                    <a:pt x="1170" y="269"/>
                  </a:lnTo>
                  <a:cubicBezTo>
                    <a:pt x="1118" y="181"/>
                    <a:pt x="1047" y="111"/>
                    <a:pt x="954" y="70"/>
                  </a:cubicBezTo>
                  <a:cubicBezTo>
                    <a:pt x="866" y="23"/>
                    <a:pt x="761" y="0"/>
                    <a:pt x="644" y="0"/>
                  </a:cubicBezTo>
                  <a:cubicBezTo>
                    <a:pt x="451" y="0"/>
                    <a:pt x="293" y="58"/>
                    <a:pt x="181" y="169"/>
                  </a:cubicBezTo>
                  <a:lnTo>
                    <a:pt x="181" y="169"/>
                  </a:lnTo>
                  <a:cubicBezTo>
                    <a:pt x="64" y="275"/>
                    <a:pt x="0" y="415"/>
                    <a:pt x="0" y="585"/>
                  </a:cubicBezTo>
                  <a:cubicBezTo>
                    <a:pt x="0" y="602"/>
                    <a:pt x="6" y="608"/>
                    <a:pt x="12" y="620"/>
                  </a:cubicBezTo>
                  <a:cubicBezTo>
                    <a:pt x="23" y="626"/>
                    <a:pt x="29" y="632"/>
                    <a:pt x="47" y="632"/>
                  </a:cubicBezTo>
                  <a:cubicBezTo>
                    <a:pt x="369" y="632"/>
                    <a:pt x="369" y="632"/>
                    <a:pt x="369" y="632"/>
                  </a:cubicBezTo>
                  <a:cubicBezTo>
                    <a:pt x="380" y="632"/>
                    <a:pt x="386" y="626"/>
                    <a:pt x="398" y="620"/>
                  </a:cubicBezTo>
                  <a:cubicBezTo>
                    <a:pt x="404" y="608"/>
                    <a:pt x="410" y="602"/>
                    <a:pt x="410" y="585"/>
                  </a:cubicBezTo>
                  <a:cubicBezTo>
                    <a:pt x="410" y="526"/>
                    <a:pt x="433" y="485"/>
                    <a:pt x="474" y="450"/>
                  </a:cubicBezTo>
                  <a:cubicBezTo>
                    <a:pt x="509" y="415"/>
                    <a:pt x="562" y="392"/>
                    <a:pt x="626" y="392"/>
                  </a:cubicBezTo>
                  <a:cubicBezTo>
                    <a:pt x="685" y="392"/>
                    <a:pt x="737" y="409"/>
                    <a:pt x="778" y="439"/>
                  </a:cubicBezTo>
                  <a:cubicBezTo>
                    <a:pt x="808" y="468"/>
                    <a:pt x="819" y="497"/>
                    <a:pt x="825" y="538"/>
                  </a:cubicBezTo>
                  <a:cubicBezTo>
                    <a:pt x="825" y="561"/>
                    <a:pt x="819" y="591"/>
                    <a:pt x="808" y="614"/>
                  </a:cubicBezTo>
                  <a:cubicBezTo>
                    <a:pt x="784" y="637"/>
                    <a:pt x="737" y="696"/>
                    <a:pt x="650" y="766"/>
                  </a:cubicBezTo>
                  <a:cubicBezTo>
                    <a:pt x="655" y="766"/>
                    <a:pt x="655" y="766"/>
                    <a:pt x="655" y="766"/>
                  </a:cubicBezTo>
                  <a:cubicBezTo>
                    <a:pt x="562" y="842"/>
                    <a:pt x="498" y="936"/>
                    <a:pt x="451" y="1029"/>
                  </a:cubicBezTo>
                  <a:cubicBezTo>
                    <a:pt x="404" y="1123"/>
                    <a:pt x="386" y="1228"/>
                    <a:pt x="386" y="1345"/>
                  </a:cubicBezTo>
                  <a:cubicBezTo>
                    <a:pt x="386" y="1398"/>
                    <a:pt x="386" y="1398"/>
                    <a:pt x="386" y="1398"/>
                  </a:cubicBezTo>
                  <a:cubicBezTo>
                    <a:pt x="386" y="1410"/>
                    <a:pt x="386" y="1422"/>
                    <a:pt x="404" y="1427"/>
                  </a:cubicBezTo>
                  <a:cubicBezTo>
                    <a:pt x="410" y="1439"/>
                    <a:pt x="421" y="1445"/>
                    <a:pt x="433" y="1445"/>
                  </a:cubicBezTo>
                  <a:cubicBezTo>
                    <a:pt x="761" y="1445"/>
                    <a:pt x="761" y="1445"/>
                    <a:pt x="761" y="1445"/>
                  </a:cubicBezTo>
                  <a:cubicBezTo>
                    <a:pt x="772" y="1445"/>
                    <a:pt x="784" y="1439"/>
                    <a:pt x="796" y="1427"/>
                  </a:cubicBezTo>
                  <a:cubicBezTo>
                    <a:pt x="802" y="1422"/>
                    <a:pt x="808" y="1410"/>
                    <a:pt x="808" y="1404"/>
                  </a:cubicBezTo>
                  <a:cubicBezTo>
                    <a:pt x="808" y="1328"/>
                    <a:pt x="819" y="1275"/>
                    <a:pt x="831" y="1234"/>
                  </a:cubicBezTo>
                  <a:cubicBezTo>
                    <a:pt x="831" y="1228"/>
                    <a:pt x="831" y="1228"/>
                    <a:pt x="831" y="1228"/>
                  </a:cubicBezTo>
                  <a:cubicBezTo>
                    <a:pt x="837" y="1187"/>
                    <a:pt x="854" y="1164"/>
                    <a:pt x="866" y="1146"/>
                  </a:cubicBezTo>
                  <a:cubicBezTo>
                    <a:pt x="872" y="1141"/>
                    <a:pt x="872" y="1141"/>
                    <a:pt x="872" y="1141"/>
                  </a:cubicBezTo>
                  <a:cubicBezTo>
                    <a:pt x="889" y="1111"/>
                    <a:pt x="930" y="1070"/>
                    <a:pt x="995" y="1006"/>
                  </a:cubicBezTo>
                  <a:cubicBezTo>
                    <a:pt x="1071" y="936"/>
                    <a:pt x="1118" y="883"/>
                    <a:pt x="1141" y="854"/>
                  </a:cubicBezTo>
                  <a:cubicBezTo>
                    <a:pt x="1176" y="807"/>
                    <a:pt x="1205" y="749"/>
                    <a:pt x="1223" y="702"/>
                  </a:cubicBezTo>
                  <a:cubicBezTo>
                    <a:pt x="1240" y="649"/>
                    <a:pt x="1246" y="597"/>
                    <a:pt x="1246" y="544"/>
                  </a:cubicBezTo>
                  <a:cubicBezTo>
                    <a:pt x="1246" y="450"/>
                    <a:pt x="1223" y="357"/>
                    <a:pt x="1170" y="269"/>
                  </a:cubicBezTo>
                  <a:close/>
                  <a:moveTo>
                    <a:pt x="784" y="1568"/>
                  </a:moveTo>
                  <a:lnTo>
                    <a:pt x="784" y="1568"/>
                  </a:lnTo>
                  <a:cubicBezTo>
                    <a:pt x="737" y="1521"/>
                    <a:pt x="673" y="1498"/>
                    <a:pt x="603" y="1498"/>
                  </a:cubicBezTo>
                  <a:cubicBezTo>
                    <a:pt x="538" y="1498"/>
                    <a:pt x="474" y="1521"/>
                    <a:pt x="421" y="1568"/>
                  </a:cubicBezTo>
                  <a:lnTo>
                    <a:pt x="421" y="1568"/>
                  </a:lnTo>
                  <a:cubicBezTo>
                    <a:pt x="369" y="1620"/>
                    <a:pt x="345" y="1679"/>
                    <a:pt x="345" y="1749"/>
                  </a:cubicBezTo>
                  <a:cubicBezTo>
                    <a:pt x="345" y="1819"/>
                    <a:pt x="369" y="1878"/>
                    <a:pt x="421" y="1931"/>
                  </a:cubicBezTo>
                  <a:cubicBezTo>
                    <a:pt x="474" y="1977"/>
                    <a:pt x="538" y="2007"/>
                    <a:pt x="603" y="2007"/>
                  </a:cubicBezTo>
                  <a:cubicBezTo>
                    <a:pt x="673" y="2007"/>
                    <a:pt x="737" y="1977"/>
                    <a:pt x="790" y="1931"/>
                  </a:cubicBezTo>
                  <a:lnTo>
                    <a:pt x="790" y="1931"/>
                  </a:lnTo>
                  <a:cubicBezTo>
                    <a:pt x="837" y="1878"/>
                    <a:pt x="860" y="1819"/>
                    <a:pt x="860" y="1749"/>
                  </a:cubicBezTo>
                  <a:cubicBezTo>
                    <a:pt x="860" y="1679"/>
                    <a:pt x="837" y="1620"/>
                    <a:pt x="790" y="1568"/>
                  </a:cubicBezTo>
                  <a:cubicBezTo>
                    <a:pt x="784" y="1568"/>
                    <a:pt x="784" y="1568"/>
                    <a:pt x="784" y="1568"/>
                  </a:cubicBezTo>
                  <a:close/>
                </a:path>
              </a:pathLst>
            </a:custGeom>
            <a:solidFill>
              <a:schemeClr val="accent4"/>
            </a:solidFill>
            <a:ln>
              <a:noFill/>
            </a:ln>
            <a:effectLst/>
          </p:spPr>
          <p:txBody>
            <a:bodyPr wrap="none" anchor="ctr"/>
            <a:lstStyle/>
            <a:p>
              <a:endParaRPr lang="en-US" sz="1050" dirty="0">
                <a:latin typeface="Calibri Light"/>
              </a:endParaRPr>
            </a:p>
          </p:txBody>
        </p:sp>
        <p:sp>
          <p:nvSpPr>
            <p:cNvPr id="248" name="Freeform 91">
              <a:extLst>
                <a:ext uri="{FF2B5EF4-FFF2-40B4-BE49-F238E27FC236}">
                  <a16:creationId xmlns:a16="http://schemas.microsoft.com/office/drawing/2014/main" id="{D993B170-301E-4B0F-BF5B-D0DA2AB03A13}"/>
                </a:ext>
              </a:extLst>
            </p:cNvPr>
            <p:cNvSpPr>
              <a:spLocks noChangeArrowheads="1"/>
            </p:cNvSpPr>
            <p:nvPr/>
          </p:nvSpPr>
          <p:spPr bwMode="auto">
            <a:xfrm>
              <a:off x="19555891" y="7468183"/>
              <a:ext cx="321179" cy="508247"/>
            </a:xfrm>
            <a:custGeom>
              <a:avLst/>
              <a:gdLst>
                <a:gd name="T0" fmla="*/ 409 w 439"/>
                <a:gd name="T1" fmla="*/ 94 h 697"/>
                <a:gd name="T2" fmla="*/ 409 w 439"/>
                <a:gd name="T3" fmla="*/ 94 h 697"/>
                <a:gd name="T4" fmla="*/ 333 w 439"/>
                <a:gd name="T5" fmla="*/ 24 h 697"/>
                <a:gd name="T6" fmla="*/ 222 w 439"/>
                <a:gd name="T7" fmla="*/ 0 h 697"/>
                <a:gd name="T8" fmla="*/ 64 w 439"/>
                <a:gd name="T9" fmla="*/ 59 h 697"/>
                <a:gd name="T10" fmla="*/ 64 w 439"/>
                <a:gd name="T11" fmla="*/ 59 h 697"/>
                <a:gd name="T12" fmla="*/ 0 w 439"/>
                <a:gd name="T13" fmla="*/ 205 h 697"/>
                <a:gd name="T14" fmla="*/ 5 w 439"/>
                <a:gd name="T15" fmla="*/ 217 h 697"/>
                <a:gd name="T16" fmla="*/ 17 w 439"/>
                <a:gd name="T17" fmla="*/ 223 h 697"/>
                <a:gd name="T18" fmla="*/ 128 w 439"/>
                <a:gd name="T19" fmla="*/ 223 h 697"/>
                <a:gd name="T20" fmla="*/ 140 w 439"/>
                <a:gd name="T21" fmla="*/ 217 h 697"/>
                <a:gd name="T22" fmla="*/ 146 w 439"/>
                <a:gd name="T23" fmla="*/ 205 h 697"/>
                <a:gd name="T24" fmla="*/ 163 w 439"/>
                <a:gd name="T25" fmla="*/ 158 h 697"/>
                <a:gd name="T26" fmla="*/ 216 w 439"/>
                <a:gd name="T27" fmla="*/ 141 h 697"/>
                <a:gd name="T28" fmla="*/ 269 w 439"/>
                <a:gd name="T29" fmla="*/ 152 h 697"/>
                <a:gd name="T30" fmla="*/ 286 w 439"/>
                <a:gd name="T31" fmla="*/ 188 h 697"/>
                <a:gd name="T32" fmla="*/ 280 w 439"/>
                <a:gd name="T33" fmla="*/ 217 h 697"/>
                <a:gd name="T34" fmla="*/ 228 w 439"/>
                <a:gd name="T35" fmla="*/ 269 h 697"/>
                <a:gd name="T36" fmla="*/ 228 w 439"/>
                <a:gd name="T37" fmla="*/ 269 h 697"/>
                <a:gd name="T38" fmla="*/ 157 w 439"/>
                <a:gd name="T39" fmla="*/ 357 h 697"/>
                <a:gd name="T40" fmla="*/ 134 w 439"/>
                <a:gd name="T41" fmla="*/ 468 h 697"/>
                <a:gd name="T42" fmla="*/ 134 w 439"/>
                <a:gd name="T43" fmla="*/ 486 h 697"/>
                <a:gd name="T44" fmla="*/ 140 w 439"/>
                <a:gd name="T45" fmla="*/ 498 h 697"/>
                <a:gd name="T46" fmla="*/ 152 w 439"/>
                <a:gd name="T47" fmla="*/ 503 h 697"/>
                <a:gd name="T48" fmla="*/ 269 w 439"/>
                <a:gd name="T49" fmla="*/ 503 h 697"/>
                <a:gd name="T50" fmla="*/ 274 w 439"/>
                <a:gd name="T51" fmla="*/ 498 h 697"/>
                <a:gd name="T52" fmla="*/ 280 w 439"/>
                <a:gd name="T53" fmla="*/ 486 h 697"/>
                <a:gd name="T54" fmla="*/ 292 w 439"/>
                <a:gd name="T55" fmla="*/ 427 h 697"/>
                <a:gd name="T56" fmla="*/ 292 w 439"/>
                <a:gd name="T57" fmla="*/ 427 h 697"/>
                <a:gd name="T58" fmla="*/ 304 w 439"/>
                <a:gd name="T59" fmla="*/ 398 h 697"/>
                <a:gd name="T60" fmla="*/ 304 w 439"/>
                <a:gd name="T61" fmla="*/ 398 h 697"/>
                <a:gd name="T62" fmla="*/ 345 w 439"/>
                <a:gd name="T63" fmla="*/ 351 h 697"/>
                <a:gd name="T64" fmla="*/ 397 w 439"/>
                <a:gd name="T65" fmla="*/ 299 h 697"/>
                <a:gd name="T66" fmla="*/ 427 w 439"/>
                <a:gd name="T67" fmla="*/ 246 h 697"/>
                <a:gd name="T68" fmla="*/ 438 w 439"/>
                <a:gd name="T69" fmla="*/ 193 h 697"/>
                <a:gd name="T70" fmla="*/ 409 w 439"/>
                <a:gd name="T71" fmla="*/ 94 h 697"/>
                <a:gd name="T72" fmla="*/ 274 w 439"/>
                <a:gd name="T73" fmla="*/ 544 h 697"/>
                <a:gd name="T74" fmla="*/ 274 w 439"/>
                <a:gd name="T75" fmla="*/ 544 h 697"/>
                <a:gd name="T76" fmla="*/ 210 w 439"/>
                <a:gd name="T77" fmla="*/ 521 h 697"/>
                <a:gd name="T78" fmla="*/ 152 w 439"/>
                <a:gd name="T79" fmla="*/ 544 h 697"/>
                <a:gd name="T80" fmla="*/ 146 w 439"/>
                <a:gd name="T81" fmla="*/ 544 h 697"/>
                <a:gd name="T82" fmla="*/ 122 w 439"/>
                <a:gd name="T83" fmla="*/ 609 h 697"/>
                <a:gd name="T84" fmla="*/ 152 w 439"/>
                <a:gd name="T85" fmla="*/ 673 h 697"/>
                <a:gd name="T86" fmla="*/ 210 w 439"/>
                <a:gd name="T87" fmla="*/ 696 h 697"/>
                <a:gd name="T88" fmla="*/ 274 w 439"/>
                <a:gd name="T89" fmla="*/ 673 h 697"/>
                <a:gd name="T90" fmla="*/ 274 w 439"/>
                <a:gd name="T91" fmla="*/ 673 h 697"/>
                <a:gd name="T92" fmla="*/ 298 w 439"/>
                <a:gd name="T93" fmla="*/ 609 h 697"/>
                <a:gd name="T94" fmla="*/ 274 w 439"/>
                <a:gd name="T95" fmla="*/ 54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9" h="697">
                  <a:moveTo>
                    <a:pt x="409" y="94"/>
                  </a:moveTo>
                  <a:lnTo>
                    <a:pt x="409" y="94"/>
                  </a:lnTo>
                  <a:cubicBezTo>
                    <a:pt x="391" y="65"/>
                    <a:pt x="368" y="41"/>
                    <a:pt x="333" y="24"/>
                  </a:cubicBezTo>
                  <a:cubicBezTo>
                    <a:pt x="304" y="12"/>
                    <a:pt x="269" y="0"/>
                    <a:pt x="222" y="0"/>
                  </a:cubicBezTo>
                  <a:cubicBezTo>
                    <a:pt x="157" y="0"/>
                    <a:pt x="105" y="18"/>
                    <a:pt x="64" y="59"/>
                  </a:cubicBezTo>
                  <a:lnTo>
                    <a:pt x="64" y="59"/>
                  </a:lnTo>
                  <a:cubicBezTo>
                    <a:pt x="23" y="94"/>
                    <a:pt x="0" y="147"/>
                    <a:pt x="0" y="205"/>
                  </a:cubicBezTo>
                  <a:cubicBezTo>
                    <a:pt x="0" y="211"/>
                    <a:pt x="5" y="211"/>
                    <a:pt x="5" y="217"/>
                  </a:cubicBezTo>
                  <a:cubicBezTo>
                    <a:pt x="11" y="217"/>
                    <a:pt x="11" y="223"/>
                    <a:pt x="17" y="223"/>
                  </a:cubicBezTo>
                  <a:cubicBezTo>
                    <a:pt x="128" y="223"/>
                    <a:pt x="128" y="223"/>
                    <a:pt x="128" y="223"/>
                  </a:cubicBezTo>
                  <a:cubicBezTo>
                    <a:pt x="134" y="223"/>
                    <a:pt x="134" y="217"/>
                    <a:pt x="140" y="217"/>
                  </a:cubicBezTo>
                  <a:cubicBezTo>
                    <a:pt x="140" y="211"/>
                    <a:pt x="146" y="211"/>
                    <a:pt x="146" y="205"/>
                  </a:cubicBezTo>
                  <a:cubicBezTo>
                    <a:pt x="146" y="182"/>
                    <a:pt x="152" y="170"/>
                    <a:pt x="163" y="158"/>
                  </a:cubicBezTo>
                  <a:cubicBezTo>
                    <a:pt x="181" y="147"/>
                    <a:pt x="198" y="141"/>
                    <a:pt x="216" y="141"/>
                  </a:cubicBezTo>
                  <a:cubicBezTo>
                    <a:pt x="239" y="141"/>
                    <a:pt x="257" y="141"/>
                    <a:pt x="269" y="152"/>
                  </a:cubicBezTo>
                  <a:cubicBezTo>
                    <a:pt x="280" y="164"/>
                    <a:pt x="286" y="176"/>
                    <a:pt x="286" y="188"/>
                  </a:cubicBezTo>
                  <a:cubicBezTo>
                    <a:pt x="286" y="199"/>
                    <a:pt x="286" y="205"/>
                    <a:pt x="280" y="217"/>
                  </a:cubicBezTo>
                  <a:cubicBezTo>
                    <a:pt x="274" y="223"/>
                    <a:pt x="257" y="240"/>
                    <a:pt x="228" y="269"/>
                  </a:cubicBezTo>
                  <a:lnTo>
                    <a:pt x="228" y="269"/>
                  </a:lnTo>
                  <a:cubicBezTo>
                    <a:pt x="198" y="293"/>
                    <a:pt x="175" y="328"/>
                    <a:pt x="157" y="357"/>
                  </a:cubicBezTo>
                  <a:cubicBezTo>
                    <a:pt x="140" y="392"/>
                    <a:pt x="134" y="427"/>
                    <a:pt x="134" y="468"/>
                  </a:cubicBezTo>
                  <a:cubicBezTo>
                    <a:pt x="134" y="486"/>
                    <a:pt x="134" y="486"/>
                    <a:pt x="134" y="486"/>
                  </a:cubicBezTo>
                  <a:cubicBezTo>
                    <a:pt x="134" y="492"/>
                    <a:pt x="134" y="492"/>
                    <a:pt x="140" y="498"/>
                  </a:cubicBezTo>
                  <a:cubicBezTo>
                    <a:pt x="146" y="503"/>
                    <a:pt x="146" y="503"/>
                    <a:pt x="152" y="503"/>
                  </a:cubicBezTo>
                  <a:cubicBezTo>
                    <a:pt x="269" y="503"/>
                    <a:pt x="269" y="503"/>
                    <a:pt x="269" y="503"/>
                  </a:cubicBezTo>
                  <a:cubicBezTo>
                    <a:pt x="269" y="503"/>
                    <a:pt x="274" y="503"/>
                    <a:pt x="274" y="498"/>
                  </a:cubicBezTo>
                  <a:cubicBezTo>
                    <a:pt x="280" y="492"/>
                    <a:pt x="280" y="492"/>
                    <a:pt x="280" y="486"/>
                  </a:cubicBezTo>
                  <a:cubicBezTo>
                    <a:pt x="280" y="462"/>
                    <a:pt x="286" y="445"/>
                    <a:pt x="292" y="427"/>
                  </a:cubicBezTo>
                  <a:lnTo>
                    <a:pt x="292" y="427"/>
                  </a:lnTo>
                  <a:cubicBezTo>
                    <a:pt x="292" y="416"/>
                    <a:pt x="298" y="404"/>
                    <a:pt x="304" y="398"/>
                  </a:cubicBezTo>
                  <a:lnTo>
                    <a:pt x="304" y="398"/>
                  </a:lnTo>
                  <a:cubicBezTo>
                    <a:pt x="310" y="386"/>
                    <a:pt x="321" y="375"/>
                    <a:pt x="345" y="351"/>
                  </a:cubicBezTo>
                  <a:cubicBezTo>
                    <a:pt x="374" y="328"/>
                    <a:pt x="391" y="310"/>
                    <a:pt x="397" y="299"/>
                  </a:cubicBezTo>
                  <a:cubicBezTo>
                    <a:pt x="409" y="281"/>
                    <a:pt x="421" y="264"/>
                    <a:pt x="427" y="246"/>
                  </a:cubicBezTo>
                  <a:cubicBezTo>
                    <a:pt x="432" y="228"/>
                    <a:pt x="438" y="205"/>
                    <a:pt x="438" y="193"/>
                  </a:cubicBezTo>
                  <a:cubicBezTo>
                    <a:pt x="438" y="158"/>
                    <a:pt x="427" y="123"/>
                    <a:pt x="409" y="94"/>
                  </a:cubicBezTo>
                  <a:close/>
                  <a:moveTo>
                    <a:pt x="274" y="544"/>
                  </a:moveTo>
                  <a:lnTo>
                    <a:pt x="274" y="544"/>
                  </a:lnTo>
                  <a:cubicBezTo>
                    <a:pt x="257" y="527"/>
                    <a:pt x="234" y="521"/>
                    <a:pt x="210" y="521"/>
                  </a:cubicBezTo>
                  <a:cubicBezTo>
                    <a:pt x="187" y="521"/>
                    <a:pt x="163" y="527"/>
                    <a:pt x="152" y="544"/>
                  </a:cubicBezTo>
                  <a:cubicBezTo>
                    <a:pt x="146" y="544"/>
                    <a:pt x="146" y="544"/>
                    <a:pt x="146" y="544"/>
                  </a:cubicBezTo>
                  <a:cubicBezTo>
                    <a:pt x="128" y="562"/>
                    <a:pt x="122" y="585"/>
                    <a:pt x="122" y="609"/>
                  </a:cubicBezTo>
                  <a:cubicBezTo>
                    <a:pt x="122" y="632"/>
                    <a:pt x="128" y="656"/>
                    <a:pt x="152" y="673"/>
                  </a:cubicBezTo>
                  <a:cubicBezTo>
                    <a:pt x="163" y="691"/>
                    <a:pt x="187" y="696"/>
                    <a:pt x="210" y="696"/>
                  </a:cubicBezTo>
                  <a:cubicBezTo>
                    <a:pt x="234" y="696"/>
                    <a:pt x="257" y="691"/>
                    <a:pt x="274" y="673"/>
                  </a:cubicBezTo>
                  <a:lnTo>
                    <a:pt x="274" y="673"/>
                  </a:lnTo>
                  <a:cubicBezTo>
                    <a:pt x="292" y="656"/>
                    <a:pt x="298" y="632"/>
                    <a:pt x="298" y="609"/>
                  </a:cubicBezTo>
                  <a:cubicBezTo>
                    <a:pt x="298" y="585"/>
                    <a:pt x="292" y="562"/>
                    <a:pt x="274" y="544"/>
                  </a:cubicBezTo>
                  <a:close/>
                </a:path>
              </a:pathLst>
            </a:custGeom>
            <a:solidFill>
              <a:schemeClr val="accent4"/>
            </a:solidFill>
            <a:ln>
              <a:noFill/>
            </a:ln>
            <a:effectLst/>
          </p:spPr>
          <p:txBody>
            <a:bodyPr wrap="none" anchor="ctr"/>
            <a:lstStyle/>
            <a:p>
              <a:endParaRPr lang="en-US" sz="1050" dirty="0">
                <a:latin typeface="Calibri Light"/>
              </a:endParaRPr>
            </a:p>
          </p:txBody>
        </p:sp>
        <p:sp>
          <p:nvSpPr>
            <p:cNvPr id="249" name="Freeform 102">
              <a:extLst>
                <a:ext uri="{FF2B5EF4-FFF2-40B4-BE49-F238E27FC236}">
                  <a16:creationId xmlns:a16="http://schemas.microsoft.com/office/drawing/2014/main" id="{0C7F937B-6431-452A-B024-DE2995CA4488}"/>
                </a:ext>
              </a:extLst>
            </p:cNvPr>
            <p:cNvSpPr>
              <a:spLocks noChangeArrowheads="1"/>
            </p:cNvSpPr>
            <p:nvPr/>
          </p:nvSpPr>
          <p:spPr bwMode="auto">
            <a:xfrm>
              <a:off x="14910764" y="8257788"/>
              <a:ext cx="269272" cy="427316"/>
            </a:xfrm>
            <a:custGeom>
              <a:avLst/>
              <a:gdLst>
                <a:gd name="T0" fmla="*/ 345 w 370"/>
                <a:gd name="T1" fmla="*/ 76 h 586"/>
                <a:gd name="T2" fmla="*/ 345 w 370"/>
                <a:gd name="T3" fmla="*/ 76 h 586"/>
                <a:gd name="T4" fmla="*/ 281 w 370"/>
                <a:gd name="T5" fmla="*/ 18 h 586"/>
                <a:gd name="T6" fmla="*/ 187 w 370"/>
                <a:gd name="T7" fmla="*/ 0 h 586"/>
                <a:gd name="T8" fmla="*/ 52 w 370"/>
                <a:gd name="T9" fmla="*/ 47 h 586"/>
                <a:gd name="T10" fmla="*/ 52 w 370"/>
                <a:gd name="T11" fmla="*/ 47 h 586"/>
                <a:gd name="T12" fmla="*/ 0 w 370"/>
                <a:gd name="T13" fmla="*/ 170 h 586"/>
                <a:gd name="T14" fmla="*/ 6 w 370"/>
                <a:gd name="T15" fmla="*/ 182 h 586"/>
                <a:gd name="T16" fmla="*/ 11 w 370"/>
                <a:gd name="T17" fmla="*/ 182 h 586"/>
                <a:gd name="T18" fmla="*/ 105 w 370"/>
                <a:gd name="T19" fmla="*/ 182 h 586"/>
                <a:gd name="T20" fmla="*/ 117 w 370"/>
                <a:gd name="T21" fmla="*/ 182 h 586"/>
                <a:gd name="T22" fmla="*/ 123 w 370"/>
                <a:gd name="T23" fmla="*/ 170 h 586"/>
                <a:gd name="T24" fmla="*/ 140 w 370"/>
                <a:gd name="T25" fmla="*/ 129 h 586"/>
                <a:gd name="T26" fmla="*/ 181 w 370"/>
                <a:gd name="T27" fmla="*/ 111 h 586"/>
                <a:gd name="T28" fmla="*/ 228 w 370"/>
                <a:gd name="T29" fmla="*/ 129 h 586"/>
                <a:gd name="T30" fmla="*/ 240 w 370"/>
                <a:gd name="T31" fmla="*/ 158 h 586"/>
                <a:gd name="T32" fmla="*/ 234 w 370"/>
                <a:gd name="T33" fmla="*/ 176 h 586"/>
                <a:gd name="T34" fmla="*/ 193 w 370"/>
                <a:gd name="T35" fmla="*/ 222 h 586"/>
                <a:gd name="T36" fmla="*/ 193 w 370"/>
                <a:gd name="T37" fmla="*/ 222 h 586"/>
                <a:gd name="T38" fmla="*/ 135 w 370"/>
                <a:gd name="T39" fmla="*/ 299 h 586"/>
                <a:gd name="T40" fmla="*/ 111 w 370"/>
                <a:gd name="T41" fmla="*/ 392 h 586"/>
                <a:gd name="T42" fmla="*/ 111 w 370"/>
                <a:gd name="T43" fmla="*/ 410 h 586"/>
                <a:gd name="T44" fmla="*/ 117 w 370"/>
                <a:gd name="T45" fmla="*/ 416 h 586"/>
                <a:gd name="T46" fmla="*/ 129 w 370"/>
                <a:gd name="T47" fmla="*/ 421 h 586"/>
                <a:gd name="T48" fmla="*/ 222 w 370"/>
                <a:gd name="T49" fmla="*/ 421 h 586"/>
                <a:gd name="T50" fmla="*/ 234 w 370"/>
                <a:gd name="T51" fmla="*/ 416 h 586"/>
                <a:gd name="T52" fmla="*/ 234 w 370"/>
                <a:gd name="T53" fmla="*/ 410 h 586"/>
                <a:gd name="T54" fmla="*/ 246 w 370"/>
                <a:gd name="T55" fmla="*/ 357 h 586"/>
                <a:gd name="T56" fmla="*/ 246 w 370"/>
                <a:gd name="T57" fmla="*/ 357 h 586"/>
                <a:gd name="T58" fmla="*/ 252 w 370"/>
                <a:gd name="T59" fmla="*/ 334 h 586"/>
                <a:gd name="T60" fmla="*/ 257 w 370"/>
                <a:gd name="T61" fmla="*/ 334 h 586"/>
                <a:gd name="T62" fmla="*/ 292 w 370"/>
                <a:gd name="T63" fmla="*/ 293 h 586"/>
                <a:gd name="T64" fmla="*/ 333 w 370"/>
                <a:gd name="T65" fmla="*/ 246 h 586"/>
                <a:gd name="T66" fmla="*/ 357 w 370"/>
                <a:gd name="T67" fmla="*/ 205 h 586"/>
                <a:gd name="T68" fmla="*/ 369 w 370"/>
                <a:gd name="T69" fmla="*/ 158 h 586"/>
                <a:gd name="T70" fmla="*/ 345 w 370"/>
                <a:gd name="T71" fmla="*/ 76 h 586"/>
                <a:gd name="T72" fmla="*/ 228 w 370"/>
                <a:gd name="T73" fmla="*/ 456 h 586"/>
                <a:gd name="T74" fmla="*/ 228 w 370"/>
                <a:gd name="T75" fmla="*/ 456 h 586"/>
                <a:gd name="T76" fmla="*/ 175 w 370"/>
                <a:gd name="T77" fmla="*/ 439 h 586"/>
                <a:gd name="T78" fmla="*/ 123 w 370"/>
                <a:gd name="T79" fmla="*/ 456 h 586"/>
                <a:gd name="T80" fmla="*/ 123 w 370"/>
                <a:gd name="T81" fmla="*/ 456 h 586"/>
                <a:gd name="T82" fmla="*/ 99 w 370"/>
                <a:gd name="T83" fmla="*/ 509 h 586"/>
                <a:gd name="T84" fmla="*/ 123 w 370"/>
                <a:gd name="T85" fmla="*/ 568 h 586"/>
                <a:gd name="T86" fmla="*/ 175 w 370"/>
                <a:gd name="T87" fmla="*/ 585 h 586"/>
                <a:gd name="T88" fmla="*/ 234 w 370"/>
                <a:gd name="T89" fmla="*/ 568 h 586"/>
                <a:gd name="T90" fmla="*/ 234 w 370"/>
                <a:gd name="T91" fmla="*/ 562 h 586"/>
                <a:gd name="T92" fmla="*/ 252 w 370"/>
                <a:gd name="T93" fmla="*/ 509 h 586"/>
                <a:gd name="T94" fmla="*/ 234 w 370"/>
                <a:gd name="T95" fmla="*/ 456 h 586"/>
                <a:gd name="T96" fmla="*/ 228 w 370"/>
                <a:gd name="T97" fmla="*/ 45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586">
                  <a:moveTo>
                    <a:pt x="345" y="76"/>
                  </a:moveTo>
                  <a:lnTo>
                    <a:pt x="345" y="76"/>
                  </a:lnTo>
                  <a:cubicBezTo>
                    <a:pt x="328" y="53"/>
                    <a:pt x="310" y="29"/>
                    <a:pt x="281" y="18"/>
                  </a:cubicBezTo>
                  <a:cubicBezTo>
                    <a:pt x="252" y="6"/>
                    <a:pt x="222" y="0"/>
                    <a:pt x="187" y="0"/>
                  </a:cubicBezTo>
                  <a:cubicBezTo>
                    <a:pt x="135" y="0"/>
                    <a:pt x="88" y="12"/>
                    <a:pt x="52" y="47"/>
                  </a:cubicBezTo>
                  <a:lnTo>
                    <a:pt x="52" y="47"/>
                  </a:lnTo>
                  <a:cubicBezTo>
                    <a:pt x="17" y="76"/>
                    <a:pt x="0" y="123"/>
                    <a:pt x="0" y="170"/>
                  </a:cubicBezTo>
                  <a:cubicBezTo>
                    <a:pt x="0" y="176"/>
                    <a:pt x="0" y="176"/>
                    <a:pt x="6" y="182"/>
                  </a:cubicBezTo>
                  <a:lnTo>
                    <a:pt x="11" y="182"/>
                  </a:lnTo>
                  <a:cubicBezTo>
                    <a:pt x="105" y="182"/>
                    <a:pt x="105" y="182"/>
                    <a:pt x="105" y="182"/>
                  </a:cubicBezTo>
                  <a:cubicBezTo>
                    <a:pt x="111" y="182"/>
                    <a:pt x="111" y="182"/>
                    <a:pt x="117" y="182"/>
                  </a:cubicBezTo>
                  <a:cubicBezTo>
                    <a:pt x="117" y="176"/>
                    <a:pt x="123" y="176"/>
                    <a:pt x="123" y="170"/>
                  </a:cubicBezTo>
                  <a:cubicBezTo>
                    <a:pt x="123" y="152"/>
                    <a:pt x="129" y="141"/>
                    <a:pt x="140" y="129"/>
                  </a:cubicBezTo>
                  <a:cubicBezTo>
                    <a:pt x="146" y="117"/>
                    <a:pt x="164" y="111"/>
                    <a:pt x="181" y="111"/>
                  </a:cubicBezTo>
                  <a:cubicBezTo>
                    <a:pt x="199" y="111"/>
                    <a:pt x="216" y="117"/>
                    <a:pt x="228" y="129"/>
                  </a:cubicBezTo>
                  <a:cubicBezTo>
                    <a:pt x="234" y="135"/>
                    <a:pt x="240" y="146"/>
                    <a:pt x="240" y="158"/>
                  </a:cubicBezTo>
                  <a:cubicBezTo>
                    <a:pt x="240" y="164"/>
                    <a:pt x="240" y="170"/>
                    <a:pt x="234" y="176"/>
                  </a:cubicBezTo>
                  <a:cubicBezTo>
                    <a:pt x="228" y="187"/>
                    <a:pt x="216" y="199"/>
                    <a:pt x="193" y="222"/>
                  </a:cubicBezTo>
                  <a:lnTo>
                    <a:pt x="193" y="222"/>
                  </a:lnTo>
                  <a:cubicBezTo>
                    <a:pt x="164" y="246"/>
                    <a:pt x="146" y="269"/>
                    <a:pt x="135" y="299"/>
                  </a:cubicBezTo>
                  <a:cubicBezTo>
                    <a:pt x="117" y="328"/>
                    <a:pt x="111" y="357"/>
                    <a:pt x="111" y="392"/>
                  </a:cubicBezTo>
                  <a:cubicBezTo>
                    <a:pt x="111" y="410"/>
                    <a:pt x="111" y="410"/>
                    <a:pt x="111" y="410"/>
                  </a:cubicBezTo>
                  <a:cubicBezTo>
                    <a:pt x="111" y="410"/>
                    <a:pt x="111" y="416"/>
                    <a:pt x="117" y="416"/>
                  </a:cubicBezTo>
                  <a:cubicBezTo>
                    <a:pt x="123" y="421"/>
                    <a:pt x="123" y="421"/>
                    <a:pt x="129" y="421"/>
                  </a:cubicBezTo>
                  <a:cubicBezTo>
                    <a:pt x="222" y="421"/>
                    <a:pt x="222" y="421"/>
                    <a:pt x="222" y="421"/>
                  </a:cubicBezTo>
                  <a:cubicBezTo>
                    <a:pt x="228" y="421"/>
                    <a:pt x="228" y="421"/>
                    <a:pt x="234" y="416"/>
                  </a:cubicBezTo>
                  <a:lnTo>
                    <a:pt x="234" y="410"/>
                  </a:lnTo>
                  <a:cubicBezTo>
                    <a:pt x="234" y="386"/>
                    <a:pt x="240" y="375"/>
                    <a:pt x="246" y="357"/>
                  </a:cubicBezTo>
                  <a:lnTo>
                    <a:pt x="246" y="357"/>
                  </a:lnTo>
                  <a:cubicBezTo>
                    <a:pt x="246" y="345"/>
                    <a:pt x="252" y="339"/>
                    <a:pt x="252" y="334"/>
                  </a:cubicBezTo>
                  <a:cubicBezTo>
                    <a:pt x="257" y="334"/>
                    <a:pt x="257" y="334"/>
                    <a:pt x="257" y="334"/>
                  </a:cubicBezTo>
                  <a:cubicBezTo>
                    <a:pt x="257" y="322"/>
                    <a:pt x="275" y="310"/>
                    <a:pt x="292" y="293"/>
                  </a:cubicBezTo>
                  <a:cubicBezTo>
                    <a:pt x="316" y="275"/>
                    <a:pt x="328" y="258"/>
                    <a:pt x="333" y="246"/>
                  </a:cubicBezTo>
                  <a:cubicBezTo>
                    <a:pt x="345" y="234"/>
                    <a:pt x="351" y="217"/>
                    <a:pt x="357" y="205"/>
                  </a:cubicBezTo>
                  <a:cubicBezTo>
                    <a:pt x="363" y="187"/>
                    <a:pt x="369" y="170"/>
                    <a:pt x="369" y="158"/>
                  </a:cubicBezTo>
                  <a:cubicBezTo>
                    <a:pt x="369" y="129"/>
                    <a:pt x="357" y="100"/>
                    <a:pt x="345" y="76"/>
                  </a:cubicBezTo>
                  <a:close/>
                  <a:moveTo>
                    <a:pt x="228" y="456"/>
                  </a:moveTo>
                  <a:lnTo>
                    <a:pt x="228" y="456"/>
                  </a:lnTo>
                  <a:cubicBezTo>
                    <a:pt x="216" y="445"/>
                    <a:pt x="199" y="439"/>
                    <a:pt x="175" y="439"/>
                  </a:cubicBezTo>
                  <a:cubicBezTo>
                    <a:pt x="158" y="439"/>
                    <a:pt x="140" y="445"/>
                    <a:pt x="123" y="456"/>
                  </a:cubicBezTo>
                  <a:lnTo>
                    <a:pt x="123" y="456"/>
                  </a:lnTo>
                  <a:cubicBezTo>
                    <a:pt x="111" y="474"/>
                    <a:pt x="99" y="492"/>
                    <a:pt x="99" y="509"/>
                  </a:cubicBezTo>
                  <a:cubicBezTo>
                    <a:pt x="99" y="533"/>
                    <a:pt x="111" y="550"/>
                    <a:pt x="123" y="568"/>
                  </a:cubicBezTo>
                  <a:cubicBezTo>
                    <a:pt x="140" y="579"/>
                    <a:pt x="158" y="585"/>
                    <a:pt x="175" y="585"/>
                  </a:cubicBezTo>
                  <a:cubicBezTo>
                    <a:pt x="199" y="585"/>
                    <a:pt x="216" y="579"/>
                    <a:pt x="234" y="568"/>
                  </a:cubicBezTo>
                  <a:cubicBezTo>
                    <a:pt x="234" y="568"/>
                    <a:pt x="234" y="568"/>
                    <a:pt x="234" y="562"/>
                  </a:cubicBezTo>
                  <a:cubicBezTo>
                    <a:pt x="246" y="550"/>
                    <a:pt x="252" y="533"/>
                    <a:pt x="252" y="509"/>
                  </a:cubicBezTo>
                  <a:cubicBezTo>
                    <a:pt x="252" y="492"/>
                    <a:pt x="246" y="474"/>
                    <a:pt x="234" y="456"/>
                  </a:cubicBezTo>
                  <a:cubicBezTo>
                    <a:pt x="228" y="456"/>
                    <a:pt x="228" y="456"/>
                    <a:pt x="228" y="456"/>
                  </a:cubicBezTo>
                  <a:close/>
                </a:path>
              </a:pathLst>
            </a:custGeom>
            <a:solidFill>
              <a:schemeClr val="accent4"/>
            </a:solidFill>
            <a:ln>
              <a:noFill/>
            </a:ln>
            <a:effectLst/>
          </p:spPr>
          <p:txBody>
            <a:bodyPr wrap="none" anchor="ctr"/>
            <a:lstStyle/>
            <a:p>
              <a:endParaRPr lang="en-US" sz="1050" dirty="0">
                <a:latin typeface="Calibri Light"/>
              </a:endParaRPr>
            </a:p>
          </p:txBody>
        </p:sp>
        <p:sp>
          <p:nvSpPr>
            <p:cNvPr id="250" name="Freeform 111">
              <a:extLst>
                <a:ext uri="{FF2B5EF4-FFF2-40B4-BE49-F238E27FC236}">
                  <a16:creationId xmlns:a16="http://schemas.microsoft.com/office/drawing/2014/main" id="{8A929C31-96BC-403A-AD7D-2EE10A4EE702}"/>
                </a:ext>
              </a:extLst>
            </p:cNvPr>
            <p:cNvSpPr>
              <a:spLocks noChangeArrowheads="1"/>
            </p:cNvSpPr>
            <p:nvPr/>
          </p:nvSpPr>
          <p:spPr bwMode="auto">
            <a:xfrm>
              <a:off x="12672939" y="9766691"/>
              <a:ext cx="428239" cy="424079"/>
            </a:xfrm>
            <a:custGeom>
              <a:avLst/>
              <a:gdLst>
                <a:gd name="T0" fmla="*/ 433 w 586"/>
                <a:gd name="T1" fmla="*/ 158 h 580"/>
                <a:gd name="T2" fmla="*/ 433 w 586"/>
                <a:gd name="T3" fmla="*/ 158 h 580"/>
                <a:gd name="T4" fmla="*/ 58 w 586"/>
                <a:gd name="T5" fmla="*/ 0 h 580"/>
                <a:gd name="T6" fmla="*/ 23 w 586"/>
                <a:gd name="T7" fmla="*/ 18 h 580"/>
                <a:gd name="T8" fmla="*/ 6 w 586"/>
                <a:gd name="T9" fmla="*/ 53 h 580"/>
                <a:gd name="T10" fmla="*/ 23 w 586"/>
                <a:gd name="T11" fmla="*/ 94 h 580"/>
                <a:gd name="T12" fmla="*/ 58 w 586"/>
                <a:gd name="T13" fmla="*/ 111 h 580"/>
                <a:gd name="T14" fmla="*/ 357 w 586"/>
                <a:gd name="T15" fmla="*/ 234 h 580"/>
                <a:gd name="T16" fmla="*/ 480 w 586"/>
                <a:gd name="T17" fmla="*/ 527 h 580"/>
                <a:gd name="T18" fmla="*/ 491 w 586"/>
                <a:gd name="T19" fmla="*/ 568 h 580"/>
                <a:gd name="T20" fmla="*/ 532 w 586"/>
                <a:gd name="T21" fmla="*/ 579 h 580"/>
                <a:gd name="T22" fmla="*/ 567 w 586"/>
                <a:gd name="T23" fmla="*/ 568 h 580"/>
                <a:gd name="T24" fmla="*/ 585 w 586"/>
                <a:gd name="T25" fmla="*/ 527 h 580"/>
                <a:gd name="T26" fmla="*/ 433 w 586"/>
                <a:gd name="T27" fmla="*/ 158 h 580"/>
                <a:gd name="T28" fmla="*/ 58 w 586"/>
                <a:gd name="T29" fmla="*/ 187 h 580"/>
                <a:gd name="T30" fmla="*/ 58 w 586"/>
                <a:gd name="T31" fmla="*/ 187 h 580"/>
                <a:gd name="T32" fmla="*/ 23 w 586"/>
                <a:gd name="T33" fmla="*/ 205 h 580"/>
                <a:gd name="T34" fmla="*/ 6 w 586"/>
                <a:gd name="T35" fmla="*/ 246 h 580"/>
                <a:gd name="T36" fmla="*/ 23 w 586"/>
                <a:gd name="T37" fmla="*/ 281 h 580"/>
                <a:gd name="T38" fmla="*/ 58 w 586"/>
                <a:gd name="T39" fmla="*/ 293 h 580"/>
                <a:gd name="T40" fmla="*/ 222 w 586"/>
                <a:gd name="T41" fmla="*/ 363 h 580"/>
                <a:gd name="T42" fmla="*/ 292 w 586"/>
                <a:gd name="T43" fmla="*/ 527 h 580"/>
                <a:gd name="T44" fmla="*/ 304 w 586"/>
                <a:gd name="T45" fmla="*/ 568 h 580"/>
                <a:gd name="T46" fmla="*/ 345 w 586"/>
                <a:gd name="T47" fmla="*/ 579 h 580"/>
                <a:gd name="T48" fmla="*/ 380 w 586"/>
                <a:gd name="T49" fmla="*/ 568 h 580"/>
                <a:gd name="T50" fmla="*/ 398 w 586"/>
                <a:gd name="T51" fmla="*/ 527 h 580"/>
                <a:gd name="T52" fmla="*/ 298 w 586"/>
                <a:gd name="T53" fmla="*/ 287 h 580"/>
                <a:gd name="T54" fmla="*/ 58 w 586"/>
                <a:gd name="T55" fmla="*/ 187 h 580"/>
                <a:gd name="T56" fmla="*/ 99 w 586"/>
                <a:gd name="T57" fmla="*/ 392 h 580"/>
                <a:gd name="T58" fmla="*/ 99 w 586"/>
                <a:gd name="T59" fmla="*/ 392 h 580"/>
                <a:gd name="T60" fmla="*/ 93 w 586"/>
                <a:gd name="T61" fmla="*/ 392 h 580"/>
                <a:gd name="T62" fmla="*/ 29 w 586"/>
                <a:gd name="T63" fmla="*/ 416 h 580"/>
                <a:gd name="T64" fmla="*/ 0 w 586"/>
                <a:gd name="T65" fmla="*/ 486 h 580"/>
                <a:gd name="T66" fmla="*/ 29 w 586"/>
                <a:gd name="T67" fmla="*/ 550 h 580"/>
                <a:gd name="T68" fmla="*/ 99 w 586"/>
                <a:gd name="T69" fmla="*/ 579 h 580"/>
                <a:gd name="T70" fmla="*/ 164 w 586"/>
                <a:gd name="T71" fmla="*/ 550 h 580"/>
                <a:gd name="T72" fmla="*/ 193 w 586"/>
                <a:gd name="T73" fmla="*/ 486 h 580"/>
                <a:gd name="T74" fmla="*/ 164 w 586"/>
                <a:gd name="T75" fmla="*/ 416 h 580"/>
                <a:gd name="T76" fmla="*/ 99 w 586"/>
                <a:gd name="T77" fmla="*/ 39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6" h="580">
                  <a:moveTo>
                    <a:pt x="433" y="158"/>
                  </a:moveTo>
                  <a:lnTo>
                    <a:pt x="433" y="158"/>
                  </a:lnTo>
                  <a:cubicBezTo>
                    <a:pt x="327" y="53"/>
                    <a:pt x="204" y="0"/>
                    <a:pt x="58" y="0"/>
                  </a:cubicBezTo>
                  <a:cubicBezTo>
                    <a:pt x="47" y="0"/>
                    <a:pt x="29" y="6"/>
                    <a:pt x="23" y="18"/>
                  </a:cubicBezTo>
                  <a:cubicBezTo>
                    <a:pt x="11" y="29"/>
                    <a:pt x="6" y="41"/>
                    <a:pt x="6" y="53"/>
                  </a:cubicBezTo>
                  <a:cubicBezTo>
                    <a:pt x="6" y="70"/>
                    <a:pt x="11" y="82"/>
                    <a:pt x="23" y="94"/>
                  </a:cubicBezTo>
                  <a:cubicBezTo>
                    <a:pt x="29" y="105"/>
                    <a:pt x="47" y="111"/>
                    <a:pt x="58" y="111"/>
                  </a:cubicBezTo>
                  <a:cubicBezTo>
                    <a:pt x="175" y="111"/>
                    <a:pt x="275" y="152"/>
                    <a:pt x="357" y="234"/>
                  </a:cubicBezTo>
                  <a:cubicBezTo>
                    <a:pt x="439" y="310"/>
                    <a:pt x="480" y="410"/>
                    <a:pt x="480" y="527"/>
                  </a:cubicBezTo>
                  <a:cubicBezTo>
                    <a:pt x="480" y="544"/>
                    <a:pt x="485" y="556"/>
                    <a:pt x="491" y="568"/>
                  </a:cubicBezTo>
                  <a:cubicBezTo>
                    <a:pt x="503" y="574"/>
                    <a:pt x="515" y="579"/>
                    <a:pt x="532" y="579"/>
                  </a:cubicBezTo>
                  <a:cubicBezTo>
                    <a:pt x="544" y="579"/>
                    <a:pt x="562" y="574"/>
                    <a:pt x="567" y="568"/>
                  </a:cubicBezTo>
                  <a:cubicBezTo>
                    <a:pt x="579" y="556"/>
                    <a:pt x="585" y="544"/>
                    <a:pt x="585" y="527"/>
                  </a:cubicBezTo>
                  <a:cubicBezTo>
                    <a:pt x="585" y="381"/>
                    <a:pt x="532" y="257"/>
                    <a:pt x="433" y="158"/>
                  </a:cubicBezTo>
                  <a:close/>
                  <a:moveTo>
                    <a:pt x="58" y="187"/>
                  </a:moveTo>
                  <a:lnTo>
                    <a:pt x="58" y="187"/>
                  </a:lnTo>
                  <a:cubicBezTo>
                    <a:pt x="47" y="187"/>
                    <a:pt x="29" y="193"/>
                    <a:pt x="23" y="205"/>
                  </a:cubicBezTo>
                  <a:cubicBezTo>
                    <a:pt x="11" y="217"/>
                    <a:pt x="6" y="228"/>
                    <a:pt x="6" y="246"/>
                  </a:cubicBezTo>
                  <a:cubicBezTo>
                    <a:pt x="6" y="257"/>
                    <a:pt x="11" y="269"/>
                    <a:pt x="23" y="281"/>
                  </a:cubicBezTo>
                  <a:cubicBezTo>
                    <a:pt x="29" y="293"/>
                    <a:pt x="47" y="293"/>
                    <a:pt x="58" y="293"/>
                  </a:cubicBezTo>
                  <a:cubicBezTo>
                    <a:pt x="123" y="293"/>
                    <a:pt x="175" y="322"/>
                    <a:pt x="222" y="363"/>
                  </a:cubicBezTo>
                  <a:cubicBezTo>
                    <a:pt x="269" y="410"/>
                    <a:pt x="292" y="462"/>
                    <a:pt x="292" y="527"/>
                  </a:cubicBezTo>
                  <a:cubicBezTo>
                    <a:pt x="292" y="544"/>
                    <a:pt x="298" y="556"/>
                    <a:pt x="304" y="568"/>
                  </a:cubicBezTo>
                  <a:cubicBezTo>
                    <a:pt x="316" y="574"/>
                    <a:pt x="327" y="579"/>
                    <a:pt x="345" y="579"/>
                  </a:cubicBezTo>
                  <a:cubicBezTo>
                    <a:pt x="357" y="579"/>
                    <a:pt x="368" y="574"/>
                    <a:pt x="380" y="568"/>
                  </a:cubicBezTo>
                  <a:cubicBezTo>
                    <a:pt x="392" y="556"/>
                    <a:pt x="398" y="544"/>
                    <a:pt x="398" y="527"/>
                  </a:cubicBezTo>
                  <a:cubicBezTo>
                    <a:pt x="398" y="433"/>
                    <a:pt x="363" y="351"/>
                    <a:pt x="298" y="287"/>
                  </a:cubicBezTo>
                  <a:cubicBezTo>
                    <a:pt x="234" y="222"/>
                    <a:pt x="152" y="187"/>
                    <a:pt x="58" y="187"/>
                  </a:cubicBezTo>
                  <a:close/>
                  <a:moveTo>
                    <a:pt x="99" y="392"/>
                  </a:moveTo>
                  <a:lnTo>
                    <a:pt x="99" y="392"/>
                  </a:lnTo>
                  <a:cubicBezTo>
                    <a:pt x="93" y="392"/>
                    <a:pt x="93" y="392"/>
                    <a:pt x="93" y="392"/>
                  </a:cubicBezTo>
                  <a:cubicBezTo>
                    <a:pt x="70" y="392"/>
                    <a:pt x="47" y="398"/>
                    <a:pt x="29" y="416"/>
                  </a:cubicBezTo>
                  <a:cubicBezTo>
                    <a:pt x="11" y="439"/>
                    <a:pt x="0" y="457"/>
                    <a:pt x="0" y="486"/>
                  </a:cubicBezTo>
                  <a:cubicBezTo>
                    <a:pt x="0" y="509"/>
                    <a:pt x="11" y="533"/>
                    <a:pt x="29" y="550"/>
                  </a:cubicBezTo>
                  <a:cubicBezTo>
                    <a:pt x="47" y="568"/>
                    <a:pt x="70" y="579"/>
                    <a:pt x="99" y="579"/>
                  </a:cubicBezTo>
                  <a:cubicBezTo>
                    <a:pt x="123" y="579"/>
                    <a:pt x="146" y="568"/>
                    <a:pt x="164" y="550"/>
                  </a:cubicBezTo>
                  <a:cubicBezTo>
                    <a:pt x="181" y="533"/>
                    <a:pt x="193" y="509"/>
                    <a:pt x="193" y="486"/>
                  </a:cubicBezTo>
                  <a:cubicBezTo>
                    <a:pt x="193" y="457"/>
                    <a:pt x="181" y="439"/>
                    <a:pt x="164" y="416"/>
                  </a:cubicBezTo>
                  <a:cubicBezTo>
                    <a:pt x="146" y="398"/>
                    <a:pt x="123" y="392"/>
                    <a:pt x="99" y="392"/>
                  </a:cubicBezTo>
                  <a:close/>
                </a:path>
              </a:pathLst>
            </a:custGeom>
            <a:solidFill>
              <a:schemeClr val="accent2"/>
            </a:solidFill>
            <a:ln>
              <a:noFill/>
            </a:ln>
            <a:effectLst/>
          </p:spPr>
          <p:txBody>
            <a:bodyPr wrap="none" anchor="ctr"/>
            <a:lstStyle/>
            <a:p>
              <a:endParaRPr lang="en-US" sz="1050" dirty="0">
                <a:latin typeface="Calibri Light"/>
              </a:endParaRPr>
            </a:p>
          </p:txBody>
        </p:sp>
        <p:sp>
          <p:nvSpPr>
            <p:cNvPr id="251" name="Freeform 112">
              <a:extLst>
                <a:ext uri="{FF2B5EF4-FFF2-40B4-BE49-F238E27FC236}">
                  <a16:creationId xmlns:a16="http://schemas.microsoft.com/office/drawing/2014/main" id="{B9D16E7A-72D3-49DE-82E5-2176E32235F7}"/>
                </a:ext>
              </a:extLst>
            </p:cNvPr>
            <p:cNvSpPr>
              <a:spLocks noChangeArrowheads="1"/>
            </p:cNvSpPr>
            <p:nvPr/>
          </p:nvSpPr>
          <p:spPr bwMode="auto">
            <a:xfrm>
              <a:off x="11126236" y="6613242"/>
              <a:ext cx="428239" cy="330198"/>
            </a:xfrm>
            <a:custGeom>
              <a:avLst/>
              <a:gdLst>
                <a:gd name="T0" fmla="*/ 508 w 586"/>
                <a:gd name="T1" fmla="*/ 18 h 452"/>
                <a:gd name="T2" fmla="*/ 508 w 586"/>
                <a:gd name="T3" fmla="*/ 18 h 452"/>
                <a:gd name="T4" fmla="*/ 450 w 586"/>
                <a:gd name="T5" fmla="*/ 18 h 452"/>
                <a:gd name="T6" fmla="*/ 239 w 586"/>
                <a:gd name="T7" fmla="*/ 234 h 452"/>
                <a:gd name="T8" fmla="*/ 234 w 586"/>
                <a:gd name="T9" fmla="*/ 234 h 452"/>
                <a:gd name="T10" fmla="*/ 128 w 586"/>
                <a:gd name="T11" fmla="*/ 123 h 452"/>
                <a:gd name="T12" fmla="*/ 128 w 586"/>
                <a:gd name="T13" fmla="*/ 123 h 452"/>
                <a:gd name="T14" fmla="*/ 76 w 586"/>
                <a:gd name="T15" fmla="*/ 129 h 452"/>
                <a:gd name="T16" fmla="*/ 23 w 586"/>
                <a:gd name="T17" fmla="*/ 188 h 452"/>
                <a:gd name="T18" fmla="*/ 11 w 586"/>
                <a:gd name="T19" fmla="*/ 228 h 452"/>
                <a:gd name="T20" fmla="*/ 117 w 586"/>
                <a:gd name="T21" fmla="*/ 340 h 452"/>
                <a:gd name="T22" fmla="*/ 204 w 586"/>
                <a:gd name="T23" fmla="*/ 428 h 452"/>
                <a:gd name="T24" fmla="*/ 269 w 586"/>
                <a:gd name="T25" fmla="*/ 428 h 452"/>
                <a:gd name="T26" fmla="*/ 561 w 586"/>
                <a:gd name="T27" fmla="*/ 135 h 452"/>
                <a:gd name="T28" fmla="*/ 561 w 586"/>
                <a:gd name="T29" fmla="*/ 76 h 452"/>
                <a:gd name="T30" fmla="*/ 508 w 586"/>
                <a:gd name="T31" fmla="*/ 1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 h="452">
                  <a:moveTo>
                    <a:pt x="508" y="18"/>
                  </a:moveTo>
                  <a:lnTo>
                    <a:pt x="508" y="18"/>
                  </a:lnTo>
                  <a:cubicBezTo>
                    <a:pt x="491" y="0"/>
                    <a:pt x="468" y="0"/>
                    <a:pt x="450" y="18"/>
                  </a:cubicBezTo>
                  <a:cubicBezTo>
                    <a:pt x="239" y="234"/>
                    <a:pt x="239" y="234"/>
                    <a:pt x="239" y="234"/>
                  </a:cubicBezTo>
                  <a:cubicBezTo>
                    <a:pt x="234" y="234"/>
                    <a:pt x="234" y="234"/>
                    <a:pt x="234" y="234"/>
                  </a:cubicBezTo>
                  <a:cubicBezTo>
                    <a:pt x="128" y="123"/>
                    <a:pt x="128" y="123"/>
                    <a:pt x="128" y="123"/>
                  </a:cubicBezTo>
                  <a:lnTo>
                    <a:pt x="128" y="123"/>
                  </a:lnTo>
                  <a:cubicBezTo>
                    <a:pt x="111" y="111"/>
                    <a:pt x="93" y="111"/>
                    <a:pt x="76" y="129"/>
                  </a:cubicBezTo>
                  <a:cubicBezTo>
                    <a:pt x="23" y="188"/>
                    <a:pt x="23" y="188"/>
                    <a:pt x="23" y="188"/>
                  </a:cubicBezTo>
                  <a:cubicBezTo>
                    <a:pt x="5" y="199"/>
                    <a:pt x="0" y="217"/>
                    <a:pt x="11" y="228"/>
                  </a:cubicBezTo>
                  <a:cubicBezTo>
                    <a:pt x="117" y="340"/>
                    <a:pt x="117" y="340"/>
                    <a:pt x="117" y="340"/>
                  </a:cubicBezTo>
                  <a:cubicBezTo>
                    <a:pt x="204" y="428"/>
                    <a:pt x="204" y="428"/>
                    <a:pt x="204" y="428"/>
                  </a:cubicBezTo>
                  <a:cubicBezTo>
                    <a:pt x="228" y="451"/>
                    <a:pt x="245" y="451"/>
                    <a:pt x="269" y="428"/>
                  </a:cubicBezTo>
                  <a:cubicBezTo>
                    <a:pt x="561" y="135"/>
                    <a:pt x="561" y="135"/>
                    <a:pt x="561" y="135"/>
                  </a:cubicBezTo>
                  <a:cubicBezTo>
                    <a:pt x="585" y="111"/>
                    <a:pt x="585" y="94"/>
                    <a:pt x="561" y="76"/>
                  </a:cubicBezTo>
                  <a:lnTo>
                    <a:pt x="508" y="18"/>
                  </a:lnTo>
                </a:path>
              </a:pathLst>
            </a:custGeom>
            <a:solidFill>
              <a:schemeClr val="accent1"/>
            </a:solidFill>
            <a:ln>
              <a:noFill/>
            </a:ln>
            <a:effectLst/>
          </p:spPr>
          <p:txBody>
            <a:bodyPr wrap="none" anchor="ctr"/>
            <a:lstStyle/>
            <a:p>
              <a:endParaRPr lang="en-US" sz="1050" dirty="0">
                <a:latin typeface="Calibri Light"/>
              </a:endParaRPr>
            </a:p>
          </p:txBody>
        </p:sp>
        <p:sp>
          <p:nvSpPr>
            <p:cNvPr id="252" name="Freeform 184">
              <a:extLst>
                <a:ext uri="{FF2B5EF4-FFF2-40B4-BE49-F238E27FC236}">
                  <a16:creationId xmlns:a16="http://schemas.microsoft.com/office/drawing/2014/main" id="{64063FC2-0A49-4238-AEE5-8A4D33A3BF7D}"/>
                </a:ext>
              </a:extLst>
            </p:cNvPr>
            <p:cNvSpPr>
              <a:spLocks noChangeArrowheads="1"/>
            </p:cNvSpPr>
            <p:nvPr/>
          </p:nvSpPr>
          <p:spPr bwMode="auto">
            <a:xfrm>
              <a:off x="12426377" y="4072030"/>
              <a:ext cx="674801" cy="666872"/>
            </a:xfrm>
            <a:custGeom>
              <a:avLst/>
              <a:gdLst>
                <a:gd name="T0" fmla="*/ 679 w 920"/>
                <a:gd name="T1" fmla="*/ 246 h 914"/>
                <a:gd name="T2" fmla="*/ 679 w 920"/>
                <a:gd name="T3" fmla="*/ 246 h 914"/>
                <a:gd name="T4" fmla="*/ 94 w 920"/>
                <a:gd name="T5" fmla="*/ 0 h 914"/>
                <a:gd name="T6" fmla="*/ 35 w 920"/>
                <a:gd name="T7" fmla="*/ 29 h 914"/>
                <a:gd name="T8" fmla="*/ 12 w 920"/>
                <a:gd name="T9" fmla="*/ 88 h 914"/>
                <a:gd name="T10" fmla="*/ 35 w 920"/>
                <a:gd name="T11" fmla="*/ 146 h 914"/>
                <a:gd name="T12" fmla="*/ 94 w 920"/>
                <a:gd name="T13" fmla="*/ 170 h 914"/>
                <a:gd name="T14" fmla="*/ 562 w 920"/>
                <a:gd name="T15" fmla="*/ 363 h 914"/>
                <a:gd name="T16" fmla="*/ 755 w 920"/>
                <a:gd name="T17" fmla="*/ 831 h 914"/>
                <a:gd name="T18" fmla="*/ 778 w 920"/>
                <a:gd name="T19" fmla="*/ 889 h 914"/>
                <a:gd name="T20" fmla="*/ 837 w 920"/>
                <a:gd name="T21" fmla="*/ 913 h 914"/>
                <a:gd name="T22" fmla="*/ 895 w 920"/>
                <a:gd name="T23" fmla="*/ 889 h 914"/>
                <a:gd name="T24" fmla="*/ 919 w 920"/>
                <a:gd name="T25" fmla="*/ 831 h 914"/>
                <a:gd name="T26" fmla="*/ 679 w 920"/>
                <a:gd name="T27" fmla="*/ 246 h 914"/>
                <a:gd name="T28" fmla="*/ 94 w 920"/>
                <a:gd name="T29" fmla="*/ 298 h 914"/>
                <a:gd name="T30" fmla="*/ 94 w 920"/>
                <a:gd name="T31" fmla="*/ 298 h 914"/>
                <a:gd name="T32" fmla="*/ 35 w 920"/>
                <a:gd name="T33" fmla="*/ 322 h 914"/>
                <a:gd name="T34" fmla="*/ 12 w 920"/>
                <a:gd name="T35" fmla="*/ 380 h 914"/>
                <a:gd name="T36" fmla="*/ 35 w 920"/>
                <a:gd name="T37" fmla="*/ 445 h 914"/>
                <a:gd name="T38" fmla="*/ 94 w 920"/>
                <a:gd name="T39" fmla="*/ 462 h 914"/>
                <a:gd name="T40" fmla="*/ 351 w 920"/>
                <a:gd name="T41" fmla="*/ 573 h 914"/>
                <a:gd name="T42" fmla="*/ 456 w 920"/>
                <a:gd name="T43" fmla="*/ 831 h 914"/>
                <a:gd name="T44" fmla="*/ 480 w 920"/>
                <a:gd name="T45" fmla="*/ 889 h 914"/>
                <a:gd name="T46" fmla="*/ 544 w 920"/>
                <a:gd name="T47" fmla="*/ 913 h 914"/>
                <a:gd name="T48" fmla="*/ 603 w 920"/>
                <a:gd name="T49" fmla="*/ 889 h 914"/>
                <a:gd name="T50" fmla="*/ 626 w 920"/>
                <a:gd name="T51" fmla="*/ 831 h 914"/>
                <a:gd name="T52" fmla="*/ 468 w 920"/>
                <a:gd name="T53" fmla="*/ 451 h 914"/>
                <a:gd name="T54" fmla="*/ 94 w 920"/>
                <a:gd name="T55" fmla="*/ 298 h 914"/>
                <a:gd name="T56" fmla="*/ 152 w 920"/>
                <a:gd name="T57" fmla="*/ 614 h 914"/>
                <a:gd name="T58" fmla="*/ 152 w 920"/>
                <a:gd name="T59" fmla="*/ 614 h 914"/>
                <a:gd name="T60" fmla="*/ 146 w 920"/>
                <a:gd name="T61" fmla="*/ 614 h 914"/>
                <a:gd name="T62" fmla="*/ 47 w 920"/>
                <a:gd name="T63" fmla="*/ 655 h 914"/>
                <a:gd name="T64" fmla="*/ 0 w 920"/>
                <a:gd name="T65" fmla="*/ 761 h 914"/>
                <a:gd name="T66" fmla="*/ 47 w 920"/>
                <a:gd name="T67" fmla="*/ 866 h 914"/>
                <a:gd name="T68" fmla="*/ 152 w 920"/>
                <a:gd name="T69" fmla="*/ 913 h 914"/>
                <a:gd name="T70" fmla="*/ 257 w 920"/>
                <a:gd name="T71" fmla="*/ 866 h 914"/>
                <a:gd name="T72" fmla="*/ 298 w 920"/>
                <a:gd name="T73" fmla="*/ 761 h 914"/>
                <a:gd name="T74" fmla="*/ 257 w 920"/>
                <a:gd name="T75" fmla="*/ 655 h 914"/>
                <a:gd name="T76" fmla="*/ 152 w 920"/>
                <a:gd name="T77" fmla="*/ 6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 h="914">
                  <a:moveTo>
                    <a:pt x="679" y="246"/>
                  </a:moveTo>
                  <a:lnTo>
                    <a:pt x="679" y="246"/>
                  </a:lnTo>
                  <a:cubicBezTo>
                    <a:pt x="515" y="82"/>
                    <a:pt x="322" y="0"/>
                    <a:pt x="94" y="0"/>
                  </a:cubicBezTo>
                  <a:cubicBezTo>
                    <a:pt x="70" y="0"/>
                    <a:pt x="47" y="12"/>
                    <a:pt x="35" y="29"/>
                  </a:cubicBezTo>
                  <a:cubicBezTo>
                    <a:pt x="17" y="47"/>
                    <a:pt x="6" y="64"/>
                    <a:pt x="12" y="88"/>
                  </a:cubicBezTo>
                  <a:cubicBezTo>
                    <a:pt x="6" y="111"/>
                    <a:pt x="17" y="135"/>
                    <a:pt x="35" y="146"/>
                  </a:cubicBezTo>
                  <a:cubicBezTo>
                    <a:pt x="47" y="164"/>
                    <a:pt x="70" y="170"/>
                    <a:pt x="94" y="170"/>
                  </a:cubicBezTo>
                  <a:cubicBezTo>
                    <a:pt x="275" y="170"/>
                    <a:pt x="427" y="234"/>
                    <a:pt x="562" y="363"/>
                  </a:cubicBezTo>
                  <a:cubicBezTo>
                    <a:pt x="690" y="492"/>
                    <a:pt x="755" y="644"/>
                    <a:pt x="755" y="831"/>
                  </a:cubicBezTo>
                  <a:cubicBezTo>
                    <a:pt x="749" y="854"/>
                    <a:pt x="761" y="872"/>
                    <a:pt x="778" y="889"/>
                  </a:cubicBezTo>
                  <a:cubicBezTo>
                    <a:pt x="790" y="907"/>
                    <a:pt x="813" y="913"/>
                    <a:pt x="837" y="913"/>
                  </a:cubicBezTo>
                  <a:cubicBezTo>
                    <a:pt x="860" y="913"/>
                    <a:pt x="878" y="907"/>
                    <a:pt x="895" y="889"/>
                  </a:cubicBezTo>
                  <a:cubicBezTo>
                    <a:pt x="913" y="872"/>
                    <a:pt x="919" y="854"/>
                    <a:pt x="919" y="831"/>
                  </a:cubicBezTo>
                  <a:cubicBezTo>
                    <a:pt x="919" y="597"/>
                    <a:pt x="843" y="404"/>
                    <a:pt x="679" y="246"/>
                  </a:cubicBezTo>
                  <a:close/>
                  <a:moveTo>
                    <a:pt x="94" y="298"/>
                  </a:moveTo>
                  <a:lnTo>
                    <a:pt x="94" y="298"/>
                  </a:lnTo>
                  <a:cubicBezTo>
                    <a:pt x="70" y="298"/>
                    <a:pt x="47" y="304"/>
                    <a:pt x="35" y="322"/>
                  </a:cubicBezTo>
                  <a:cubicBezTo>
                    <a:pt x="17" y="339"/>
                    <a:pt x="6" y="357"/>
                    <a:pt x="12" y="380"/>
                  </a:cubicBezTo>
                  <a:cubicBezTo>
                    <a:pt x="6" y="404"/>
                    <a:pt x="17" y="427"/>
                    <a:pt x="35" y="445"/>
                  </a:cubicBezTo>
                  <a:cubicBezTo>
                    <a:pt x="47" y="456"/>
                    <a:pt x="70" y="462"/>
                    <a:pt x="94" y="462"/>
                  </a:cubicBezTo>
                  <a:cubicBezTo>
                    <a:pt x="193" y="462"/>
                    <a:pt x="281" y="503"/>
                    <a:pt x="351" y="573"/>
                  </a:cubicBezTo>
                  <a:cubicBezTo>
                    <a:pt x="421" y="644"/>
                    <a:pt x="456" y="726"/>
                    <a:pt x="456" y="831"/>
                  </a:cubicBezTo>
                  <a:cubicBezTo>
                    <a:pt x="456" y="854"/>
                    <a:pt x="462" y="872"/>
                    <a:pt x="480" y="889"/>
                  </a:cubicBezTo>
                  <a:cubicBezTo>
                    <a:pt x="497" y="907"/>
                    <a:pt x="515" y="913"/>
                    <a:pt x="544" y="913"/>
                  </a:cubicBezTo>
                  <a:cubicBezTo>
                    <a:pt x="562" y="913"/>
                    <a:pt x="585" y="907"/>
                    <a:pt x="603" y="889"/>
                  </a:cubicBezTo>
                  <a:cubicBezTo>
                    <a:pt x="614" y="872"/>
                    <a:pt x="626" y="854"/>
                    <a:pt x="626" y="831"/>
                  </a:cubicBezTo>
                  <a:cubicBezTo>
                    <a:pt x="626" y="679"/>
                    <a:pt x="573" y="556"/>
                    <a:pt x="468" y="451"/>
                  </a:cubicBezTo>
                  <a:cubicBezTo>
                    <a:pt x="363" y="351"/>
                    <a:pt x="240" y="298"/>
                    <a:pt x="94" y="298"/>
                  </a:cubicBezTo>
                  <a:close/>
                  <a:moveTo>
                    <a:pt x="152" y="614"/>
                  </a:moveTo>
                  <a:lnTo>
                    <a:pt x="152" y="614"/>
                  </a:lnTo>
                  <a:cubicBezTo>
                    <a:pt x="146" y="614"/>
                    <a:pt x="146" y="614"/>
                    <a:pt x="146" y="614"/>
                  </a:cubicBezTo>
                  <a:cubicBezTo>
                    <a:pt x="105" y="614"/>
                    <a:pt x="76" y="626"/>
                    <a:pt x="47" y="655"/>
                  </a:cubicBezTo>
                  <a:cubicBezTo>
                    <a:pt x="17" y="685"/>
                    <a:pt x="0" y="720"/>
                    <a:pt x="0" y="761"/>
                  </a:cubicBezTo>
                  <a:cubicBezTo>
                    <a:pt x="0" y="802"/>
                    <a:pt x="17" y="843"/>
                    <a:pt x="47" y="866"/>
                  </a:cubicBezTo>
                  <a:cubicBezTo>
                    <a:pt x="76" y="895"/>
                    <a:pt x="111" y="913"/>
                    <a:pt x="152" y="913"/>
                  </a:cubicBezTo>
                  <a:cubicBezTo>
                    <a:pt x="193" y="913"/>
                    <a:pt x="228" y="895"/>
                    <a:pt x="257" y="866"/>
                  </a:cubicBezTo>
                  <a:cubicBezTo>
                    <a:pt x="281" y="843"/>
                    <a:pt x="298" y="802"/>
                    <a:pt x="298" y="761"/>
                  </a:cubicBezTo>
                  <a:cubicBezTo>
                    <a:pt x="298" y="720"/>
                    <a:pt x="281" y="685"/>
                    <a:pt x="257" y="655"/>
                  </a:cubicBezTo>
                  <a:cubicBezTo>
                    <a:pt x="228" y="626"/>
                    <a:pt x="193" y="614"/>
                    <a:pt x="152" y="614"/>
                  </a:cubicBezTo>
                  <a:close/>
                </a:path>
              </a:pathLst>
            </a:custGeom>
            <a:solidFill>
              <a:schemeClr val="accent1"/>
            </a:solidFill>
            <a:ln>
              <a:noFill/>
            </a:ln>
            <a:effectLst/>
          </p:spPr>
          <p:txBody>
            <a:bodyPr wrap="none" anchor="ctr"/>
            <a:lstStyle/>
            <a:p>
              <a:endParaRPr lang="en-US" sz="1050" dirty="0">
                <a:latin typeface="Calibri Light"/>
              </a:endParaRPr>
            </a:p>
          </p:txBody>
        </p:sp>
        <p:grpSp>
          <p:nvGrpSpPr>
            <p:cNvPr id="253" name="Group 252">
              <a:extLst>
                <a:ext uri="{FF2B5EF4-FFF2-40B4-BE49-F238E27FC236}">
                  <a16:creationId xmlns:a16="http://schemas.microsoft.com/office/drawing/2014/main" id="{3F789C60-1E28-468B-A988-3083132E2D59}"/>
                </a:ext>
              </a:extLst>
            </p:cNvPr>
            <p:cNvGrpSpPr/>
            <p:nvPr/>
          </p:nvGrpSpPr>
          <p:grpSpPr>
            <a:xfrm>
              <a:off x="14183899" y="9389203"/>
              <a:ext cx="655335" cy="653923"/>
              <a:chOff x="11231186" y="8956957"/>
              <a:chExt cx="548581" cy="548217"/>
            </a:xfrm>
            <a:solidFill>
              <a:schemeClr val="accent4"/>
            </a:solidFill>
          </p:grpSpPr>
          <p:sp>
            <p:nvSpPr>
              <p:cNvPr id="279" name="Freeform 121">
                <a:extLst>
                  <a:ext uri="{FF2B5EF4-FFF2-40B4-BE49-F238E27FC236}">
                    <a16:creationId xmlns:a16="http://schemas.microsoft.com/office/drawing/2014/main" id="{06B8B51D-9A14-47E6-8B0F-79CF60BA9AB5}"/>
                  </a:ext>
                </a:extLst>
              </p:cNvPr>
              <p:cNvSpPr>
                <a:spLocks noChangeArrowheads="1"/>
              </p:cNvSpPr>
              <p:nvPr/>
            </p:nvSpPr>
            <p:spPr bwMode="auto">
              <a:xfrm>
                <a:off x="11231186" y="8956957"/>
                <a:ext cx="548581" cy="548217"/>
              </a:xfrm>
              <a:custGeom>
                <a:avLst/>
                <a:gdLst>
                  <a:gd name="T0" fmla="*/ 451 w 897"/>
                  <a:gd name="T1" fmla="*/ 0 h 896"/>
                  <a:gd name="T2" fmla="*/ 451 w 897"/>
                  <a:gd name="T3" fmla="*/ 0 h 896"/>
                  <a:gd name="T4" fmla="*/ 0 w 897"/>
                  <a:gd name="T5" fmla="*/ 450 h 896"/>
                  <a:gd name="T6" fmla="*/ 451 w 897"/>
                  <a:gd name="T7" fmla="*/ 895 h 896"/>
                  <a:gd name="T8" fmla="*/ 896 w 897"/>
                  <a:gd name="T9" fmla="*/ 450 h 896"/>
                  <a:gd name="T10" fmla="*/ 451 w 897"/>
                  <a:gd name="T11" fmla="*/ 0 h 896"/>
                  <a:gd name="T12" fmla="*/ 451 w 897"/>
                  <a:gd name="T13" fmla="*/ 871 h 896"/>
                  <a:gd name="T14" fmla="*/ 451 w 897"/>
                  <a:gd name="T15" fmla="*/ 871 h 896"/>
                  <a:gd name="T16" fmla="*/ 24 w 897"/>
                  <a:gd name="T17" fmla="*/ 450 h 896"/>
                  <a:gd name="T18" fmla="*/ 451 w 897"/>
                  <a:gd name="T19" fmla="*/ 23 h 896"/>
                  <a:gd name="T20" fmla="*/ 872 w 897"/>
                  <a:gd name="T21" fmla="*/ 450 h 896"/>
                  <a:gd name="T22" fmla="*/ 451 w 897"/>
                  <a:gd name="T23" fmla="*/ 87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7" h="896">
                    <a:moveTo>
                      <a:pt x="451" y="0"/>
                    </a:moveTo>
                    <a:lnTo>
                      <a:pt x="451" y="0"/>
                    </a:lnTo>
                    <a:cubicBezTo>
                      <a:pt x="199" y="0"/>
                      <a:pt x="0" y="204"/>
                      <a:pt x="0" y="450"/>
                    </a:cubicBezTo>
                    <a:cubicBezTo>
                      <a:pt x="0" y="696"/>
                      <a:pt x="199" y="895"/>
                      <a:pt x="451" y="895"/>
                    </a:cubicBezTo>
                    <a:cubicBezTo>
                      <a:pt x="697" y="895"/>
                      <a:pt x="896" y="696"/>
                      <a:pt x="896" y="450"/>
                    </a:cubicBezTo>
                    <a:cubicBezTo>
                      <a:pt x="896" y="204"/>
                      <a:pt x="697" y="0"/>
                      <a:pt x="451" y="0"/>
                    </a:cubicBezTo>
                    <a:close/>
                    <a:moveTo>
                      <a:pt x="451" y="871"/>
                    </a:moveTo>
                    <a:lnTo>
                      <a:pt x="451" y="871"/>
                    </a:lnTo>
                    <a:cubicBezTo>
                      <a:pt x="217" y="871"/>
                      <a:pt x="24" y="684"/>
                      <a:pt x="24" y="450"/>
                    </a:cubicBezTo>
                    <a:cubicBezTo>
                      <a:pt x="24" y="216"/>
                      <a:pt x="217" y="23"/>
                      <a:pt x="451" y="23"/>
                    </a:cubicBezTo>
                    <a:cubicBezTo>
                      <a:pt x="685" y="23"/>
                      <a:pt x="872" y="216"/>
                      <a:pt x="872" y="450"/>
                    </a:cubicBezTo>
                    <a:cubicBezTo>
                      <a:pt x="872" y="684"/>
                      <a:pt x="685" y="871"/>
                      <a:pt x="451" y="871"/>
                    </a:cubicBezTo>
                    <a:close/>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80" name="Freeform 122">
                <a:extLst>
                  <a:ext uri="{FF2B5EF4-FFF2-40B4-BE49-F238E27FC236}">
                    <a16:creationId xmlns:a16="http://schemas.microsoft.com/office/drawing/2014/main" id="{8FCABE6F-263E-4FD4-A377-0C4088535698}"/>
                  </a:ext>
                </a:extLst>
              </p:cNvPr>
              <p:cNvSpPr>
                <a:spLocks noChangeArrowheads="1"/>
              </p:cNvSpPr>
              <p:nvPr/>
            </p:nvSpPr>
            <p:spPr bwMode="auto">
              <a:xfrm>
                <a:off x="11481036" y="9212067"/>
                <a:ext cx="51599" cy="70562"/>
              </a:xfrm>
              <a:custGeom>
                <a:avLst/>
                <a:gdLst>
                  <a:gd name="T0" fmla="*/ 0 w 89"/>
                  <a:gd name="T1" fmla="*/ 82 h 118"/>
                  <a:gd name="T2" fmla="*/ 0 w 89"/>
                  <a:gd name="T3" fmla="*/ 82 h 118"/>
                  <a:gd name="T4" fmla="*/ 29 w 89"/>
                  <a:gd name="T5" fmla="*/ 117 h 118"/>
                  <a:gd name="T6" fmla="*/ 76 w 89"/>
                  <a:gd name="T7" fmla="*/ 59 h 118"/>
                  <a:gd name="T8" fmla="*/ 88 w 89"/>
                  <a:gd name="T9" fmla="*/ 6 h 118"/>
                  <a:gd name="T10" fmla="*/ 70 w 89"/>
                  <a:gd name="T11" fmla="*/ 0 h 118"/>
                  <a:gd name="T12" fmla="*/ 0 w 89"/>
                  <a:gd name="T13" fmla="*/ 82 h 118"/>
                </a:gdLst>
                <a:ahLst/>
                <a:cxnLst>
                  <a:cxn ang="0">
                    <a:pos x="T0" y="T1"/>
                  </a:cxn>
                  <a:cxn ang="0">
                    <a:pos x="T2" y="T3"/>
                  </a:cxn>
                  <a:cxn ang="0">
                    <a:pos x="T4" y="T5"/>
                  </a:cxn>
                  <a:cxn ang="0">
                    <a:pos x="T6" y="T7"/>
                  </a:cxn>
                  <a:cxn ang="0">
                    <a:pos x="T8" y="T9"/>
                  </a:cxn>
                  <a:cxn ang="0">
                    <a:pos x="T10" y="T11"/>
                  </a:cxn>
                  <a:cxn ang="0">
                    <a:pos x="T12" y="T13"/>
                  </a:cxn>
                </a:cxnLst>
                <a:rect l="0" t="0" r="r" b="b"/>
                <a:pathLst>
                  <a:path w="89" h="118">
                    <a:moveTo>
                      <a:pt x="0" y="82"/>
                    </a:moveTo>
                    <a:lnTo>
                      <a:pt x="0" y="82"/>
                    </a:lnTo>
                    <a:cubicBezTo>
                      <a:pt x="0" y="105"/>
                      <a:pt x="12" y="117"/>
                      <a:pt x="29" y="117"/>
                    </a:cubicBezTo>
                    <a:cubicBezTo>
                      <a:pt x="53" y="117"/>
                      <a:pt x="70" y="94"/>
                      <a:pt x="76" y="59"/>
                    </a:cubicBezTo>
                    <a:cubicBezTo>
                      <a:pt x="88" y="6"/>
                      <a:pt x="88" y="6"/>
                      <a:pt x="88" y="6"/>
                    </a:cubicBezTo>
                    <a:cubicBezTo>
                      <a:pt x="82" y="0"/>
                      <a:pt x="76" y="0"/>
                      <a:pt x="70" y="0"/>
                    </a:cubicBezTo>
                    <a:cubicBezTo>
                      <a:pt x="29" y="0"/>
                      <a:pt x="0" y="41"/>
                      <a:pt x="0" y="82"/>
                    </a:cubicBezTo>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81" name="Freeform 123">
                <a:extLst>
                  <a:ext uri="{FF2B5EF4-FFF2-40B4-BE49-F238E27FC236}">
                    <a16:creationId xmlns:a16="http://schemas.microsoft.com/office/drawing/2014/main" id="{2EB7AC6D-1689-4C45-9392-1DBA52B35CDD}"/>
                  </a:ext>
                </a:extLst>
              </p:cNvPr>
              <p:cNvSpPr>
                <a:spLocks noChangeArrowheads="1"/>
              </p:cNvSpPr>
              <p:nvPr/>
            </p:nvSpPr>
            <p:spPr bwMode="auto">
              <a:xfrm>
                <a:off x="11263775" y="8989523"/>
                <a:ext cx="483404" cy="483082"/>
              </a:xfrm>
              <a:custGeom>
                <a:avLst/>
                <a:gdLst>
                  <a:gd name="T0" fmla="*/ 398 w 791"/>
                  <a:gd name="T1" fmla="*/ 0 h 791"/>
                  <a:gd name="T2" fmla="*/ 398 w 791"/>
                  <a:gd name="T3" fmla="*/ 0 h 791"/>
                  <a:gd name="T4" fmla="*/ 0 w 791"/>
                  <a:gd name="T5" fmla="*/ 398 h 791"/>
                  <a:gd name="T6" fmla="*/ 398 w 791"/>
                  <a:gd name="T7" fmla="*/ 790 h 791"/>
                  <a:gd name="T8" fmla="*/ 790 w 791"/>
                  <a:gd name="T9" fmla="*/ 398 h 791"/>
                  <a:gd name="T10" fmla="*/ 398 w 791"/>
                  <a:gd name="T11" fmla="*/ 0 h 791"/>
                  <a:gd name="T12" fmla="*/ 486 w 791"/>
                  <a:gd name="T13" fmla="*/ 527 h 791"/>
                  <a:gd name="T14" fmla="*/ 486 w 791"/>
                  <a:gd name="T15" fmla="*/ 527 h 791"/>
                  <a:gd name="T16" fmla="*/ 433 w 791"/>
                  <a:gd name="T17" fmla="*/ 486 h 791"/>
                  <a:gd name="T18" fmla="*/ 433 w 791"/>
                  <a:gd name="T19" fmla="*/ 486 h 791"/>
                  <a:gd name="T20" fmla="*/ 357 w 791"/>
                  <a:gd name="T21" fmla="*/ 527 h 791"/>
                  <a:gd name="T22" fmla="*/ 293 w 791"/>
                  <a:gd name="T23" fmla="*/ 451 h 791"/>
                  <a:gd name="T24" fmla="*/ 427 w 791"/>
                  <a:gd name="T25" fmla="*/ 316 h 791"/>
                  <a:gd name="T26" fmla="*/ 497 w 791"/>
                  <a:gd name="T27" fmla="*/ 334 h 791"/>
                  <a:gd name="T28" fmla="*/ 480 w 791"/>
                  <a:gd name="T29" fmla="*/ 439 h 791"/>
                  <a:gd name="T30" fmla="*/ 497 w 791"/>
                  <a:gd name="T31" fmla="*/ 492 h 791"/>
                  <a:gd name="T32" fmla="*/ 550 w 791"/>
                  <a:gd name="T33" fmla="*/ 392 h 791"/>
                  <a:gd name="T34" fmla="*/ 410 w 791"/>
                  <a:gd name="T35" fmla="*/ 258 h 791"/>
                  <a:gd name="T36" fmla="*/ 246 w 791"/>
                  <a:gd name="T37" fmla="*/ 439 h 791"/>
                  <a:gd name="T38" fmla="*/ 392 w 791"/>
                  <a:gd name="T39" fmla="*/ 591 h 791"/>
                  <a:gd name="T40" fmla="*/ 480 w 791"/>
                  <a:gd name="T41" fmla="*/ 574 h 791"/>
                  <a:gd name="T42" fmla="*/ 492 w 791"/>
                  <a:gd name="T43" fmla="*/ 609 h 791"/>
                  <a:gd name="T44" fmla="*/ 380 w 791"/>
                  <a:gd name="T45" fmla="*/ 626 h 791"/>
                  <a:gd name="T46" fmla="*/ 199 w 791"/>
                  <a:gd name="T47" fmla="*/ 445 h 791"/>
                  <a:gd name="T48" fmla="*/ 421 w 791"/>
                  <a:gd name="T49" fmla="*/ 223 h 791"/>
                  <a:gd name="T50" fmla="*/ 591 w 791"/>
                  <a:gd name="T51" fmla="*/ 392 h 791"/>
                  <a:gd name="T52" fmla="*/ 486 w 791"/>
                  <a:gd name="T53" fmla="*/ 527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1" h="791">
                    <a:moveTo>
                      <a:pt x="398" y="0"/>
                    </a:moveTo>
                    <a:lnTo>
                      <a:pt x="398" y="0"/>
                    </a:lnTo>
                    <a:cubicBezTo>
                      <a:pt x="176" y="0"/>
                      <a:pt x="0" y="176"/>
                      <a:pt x="0" y="398"/>
                    </a:cubicBezTo>
                    <a:cubicBezTo>
                      <a:pt x="0" y="615"/>
                      <a:pt x="176" y="790"/>
                      <a:pt x="398" y="790"/>
                    </a:cubicBezTo>
                    <a:cubicBezTo>
                      <a:pt x="614" y="790"/>
                      <a:pt x="790" y="615"/>
                      <a:pt x="790" y="398"/>
                    </a:cubicBezTo>
                    <a:cubicBezTo>
                      <a:pt x="790" y="176"/>
                      <a:pt x="614" y="0"/>
                      <a:pt x="398" y="0"/>
                    </a:cubicBezTo>
                    <a:close/>
                    <a:moveTo>
                      <a:pt x="486" y="527"/>
                    </a:moveTo>
                    <a:lnTo>
                      <a:pt x="486" y="527"/>
                    </a:lnTo>
                    <a:cubicBezTo>
                      <a:pt x="457" y="527"/>
                      <a:pt x="439" y="515"/>
                      <a:pt x="433" y="486"/>
                    </a:cubicBezTo>
                    <a:lnTo>
                      <a:pt x="433" y="486"/>
                    </a:lnTo>
                    <a:cubicBezTo>
                      <a:pt x="416" y="515"/>
                      <a:pt x="386" y="527"/>
                      <a:pt x="357" y="527"/>
                    </a:cubicBezTo>
                    <a:cubicBezTo>
                      <a:pt x="322" y="527"/>
                      <a:pt x="293" y="503"/>
                      <a:pt x="293" y="451"/>
                    </a:cubicBezTo>
                    <a:cubicBezTo>
                      <a:pt x="293" y="381"/>
                      <a:pt x="345" y="316"/>
                      <a:pt x="427" y="316"/>
                    </a:cubicBezTo>
                    <a:cubicBezTo>
                      <a:pt x="457" y="316"/>
                      <a:pt x="486" y="322"/>
                      <a:pt x="497" y="334"/>
                    </a:cubicBezTo>
                    <a:cubicBezTo>
                      <a:pt x="480" y="439"/>
                      <a:pt x="480" y="439"/>
                      <a:pt x="480" y="439"/>
                    </a:cubicBezTo>
                    <a:cubicBezTo>
                      <a:pt x="474" y="474"/>
                      <a:pt x="480" y="492"/>
                      <a:pt x="497" y="492"/>
                    </a:cubicBezTo>
                    <a:cubicBezTo>
                      <a:pt x="521" y="492"/>
                      <a:pt x="550" y="457"/>
                      <a:pt x="550" y="392"/>
                    </a:cubicBezTo>
                    <a:cubicBezTo>
                      <a:pt x="550" y="316"/>
                      <a:pt x="503" y="258"/>
                      <a:pt x="410" y="258"/>
                    </a:cubicBezTo>
                    <a:cubicBezTo>
                      <a:pt x="322" y="258"/>
                      <a:pt x="246" y="328"/>
                      <a:pt x="246" y="439"/>
                    </a:cubicBezTo>
                    <a:cubicBezTo>
                      <a:pt x="246" y="539"/>
                      <a:pt x="310" y="591"/>
                      <a:pt x="392" y="591"/>
                    </a:cubicBezTo>
                    <a:cubicBezTo>
                      <a:pt x="421" y="591"/>
                      <a:pt x="457" y="585"/>
                      <a:pt x="480" y="574"/>
                    </a:cubicBezTo>
                    <a:cubicBezTo>
                      <a:pt x="492" y="609"/>
                      <a:pt x="492" y="609"/>
                      <a:pt x="492" y="609"/>
                    </a:cubicBezTo>
                    <a:cubicBezTo>
                      <a:pt x="457" y="620"/>
                      <a:pt x="421" y="626"/>
                      <a:pt x="380" y="626"/>
                    </a:cubicBezTo>
                    <a:cubicBezTo>
                      <a:pt x="287" y="626"/>
                      <a:pt x="199" y="556"/>
                      <a:pt x="199" y="445"/>
                    </a:cubicBezTo>
                    <a:cubicBezTo>
                      <a:pt x="199" y="328"/>
                      <a:pt x="287" y="223"/>
                      <a:pt x="421" y="223"/>
                    </a:cubicBezTo>
                    <a:cubicBezTo>
                      <a:pt x="521" y="223"/>
                      <a:pt x="591" y="293"/>
                      <a:pt x="591" y="392"/>
                    </a:cubicBezTo>
                    <a:cubicBezTo>
                      <a:pt x="591" y="474"/>
                      <a:pt x="544" y="527"/>
                      <a:pt x="486" y="527"/>
                    </a:cubicBezTo>
                    <a:close/>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82" name="Freeform 239">
                <a:extLst>
                  <a:ext uri="{FF2B5EF4-FFF2-40B4-BE49-F238E27FC236}">
                    <a16:creationId xmlns:a16="http://schemas.microsoft.com/office/drawing/2014/main" id="{971A5DF7-D75A-43B2-B705-DAD445004E2A}"/>
                  </a:ext>
                </a:extLst>
              </p:cNvPr>
              <p:cNvSpPr>
                <a:spLocks noChangeArrowheads="1"/>
              </p:cNvSpPr>
              <p:nvPr/>
            </p:nvSpPr>
            <p:spPr bwMode="auto">
              <a:xfrm>
                <a:off x="11231186" y="8956957"/>
                <a:ext cx="548581" cy="548217"/>
              </a:xfrm>
              <a:custGeom>
                <a:avLst/>
                <a:gdLst>
                  <a:gd name="T0" fmla="*/ 451 w 897"/>
                  <a:gd name="T1" fmla="*/ 0 h 896"/>
                  <a:gd name="T2" fmla="*/ 451 w 897"/>
                  <a:gd name="T3" fmla="*/ 0 h 896"/>
                  <a:gd name="T4" fmla="*/ 0 w 897"/>
                  <a:gd name="T5" fmla="*/ 450 h 896"/>
                  <a:gd name="T6" fmla="*/ 451 w 897"/>
                  <a:gd name="T7" fmla="*/ 895 h 896"/>
                  <a:gd name="T8" fmla="*/ 896 w 897"/>
                  <a:gd name="T9" fmla="*/ 450 h 896"/>
                  <a:gd name="T10" fmla="*/ 451 w 897"/>
                  <a:gd name="T11" fmla="*/ 0 h 896"/>
                  <a:gd name="T12" fmla="*/ 451 w 897"/>
                  <a:gd name="T13" fmla="*/ 871 h 896"/>
                  <a:gd name="T14" fmla="*/ 451 w 897"/>
                  <a:gd name="T15" fmla="*/ 871 h 896"/>
                  <a:gd name="T16" fmla="*/ 24 w 897"/>
                  <a:gd name="T17" fmla="*/ 450 h 896"/>
                  <a:gd name="T18" fmla="*/ 451 w 897"/>
                  <a:gd name="T19" fmla="*/ 23 h 896"/>
                  <a:gd name="T20" fmla="*/ 872 w 897"/>
                  <a:gd name="T21" fmla="*/ 450 h 896"/>
                  <a:gd name="T22" fmla="*/ 451 w 897"/>
                  <a:gd name="T23" fmla="*/ 87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7" h="896">
                    <a:moveTo>
                      <a:pt x="451" y="0"/>
                    </a:moveTo>
                    <a:lnTo>
                      <a:pt x="451" y="0"/>
                    </a:lnTo>
                    <a:cubicBezTo>
                      <a:pt x="199" y="0"/>
                      <a:pt x="0" y="204"/>
                      <a:pt x="0" y="450"/>
                    </a:cubicBezTo>
                    <a:cubicBezTo>
                      <a:pt x="0" y="696"/>
                      <a:pt x="199" y="895"/>
                      <a:pt x="451" y="895"/>
                    </a:cubicBezTo>
                    <a:cubicBezTo>
                      <a:pt x="697" y="895"/>
                      <a:pt x="896" y="696"/>
                      <a:pt x="896" y="450"/>
                    </a:cubicBezTo>
                    <a:cubicBezTo>
                      <a:pt x="896" y="204"/>
                      <a:pt x="697" y="0"/>
                      <a:pt x="451" y="0"/>
                    </a:cubicBezTo>
                    <a:close/>
                    <a:moveTo>
                      <a:pt x="451" y="871"/>
                    </a:moveTo>
                    <a:lnTo>
                      <a:pt x="451" y="871"/>
                    </a:lnTo>
                    <a:cubicBezTo>
                      <a:pt x="217" y="871"/>
                      <a:pt x="24" y="684"/>
                      <a:pt x="24" y="450"/>
                    </a:cubicBezTo>
                    <a:cubicBezTo>
                      <a:pt x="24" y="216"/>
                      <a:pt x="217" y="23"/>
                      <a:pt x="451" y="23"/>
                    </a:cubicBezTo>
                    <a:cubicBezTo>
                      <a:pt x="685" y="23"/>
                      <a:pt x="872" y="216"/>
                      <a:pt x="872" y="450"/>
                    </a:cubicBezTo>
                    <a:cubicBezTo>
                      <a:pt x="872" y="684"/>
                      <a:pt x="685" y="871"/>
                      <a:pt x="451" y="871"/>
                    </a:cubicBezTo>
                    <a:close/>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83" name="Freeform 240">
                <a:extLst>
                  <a:ext uri="{FF2B5EF4-FFF2-40B4-BE49-F238E27FC236}">
                    <a16:creationId xmlns:a16="http://schemas.microsoft.com/office/drawing/2014/main" id="{0CB775D3-758E-4D67-9907-02B261CCA462}"/>
                  </a:ext>
                </a:extLst>
              </p:cNvPr>
              <p:cNvSpPr>
                <a:spLocks noChangeArrowheads="1"/>
              </p:cNvSpPr>
              <p:nvPr/>
            </p:nvSpPr>
            <p:spPr bwMode="auto">
              <a:xfrm>
                <a:off x="11481036" y="9212067"/>
                <a:ext cx="51599" cy="70562"/>
              </a:xfrm>
              <a:custGeom>
                <a:avLst/>
                <a:gdLst>
                  <a:gd name="T0" fmla="*/ 0 w 89"/>
                  <a:gd name="T1" fmla="*/ 82 h 118"/>
                  <a:gd name="T2" fmla="*/ 0 w 89"/>
                  <a:gd name="T3" fmla="*/ 82 h 118"/>
                  <a:gd name="T4" fmla="*/ 29 w 89"/>
                  <a:gd name="T5" fmla="*/ 117 h 118"/>
                  <a:gd name="T6" fmla="*/ 76 w 89"/>
                  <a:gd name="T7" fmla="*/ 59 h 118"/>
                  <a:gd name="T8" fmla="*/ 88 w 89"/>
                  <a:gd name="T9" fmla="*/ 6 h 118"/>
                  <a:gd name="T10" fmla="*/ 70 w 89"/>
                  <a:gd name="T11" fmla="*/ 0 h 118"/>
                  <a:gd name="T12" fmla="*/ 0 w 89"/>
                  <a:gd name="T13" fmla="*/ 82 h 118"/>
                </a:gdLst>
                <a:ahLst/>
                <a:cxnLst>
                  <a:cxn ang="0">
                    <a:pos x="T0" y="T1"/>
                  </a:cxn>
                  <a:cxn ang="0">
                    <a:pos x="T2" y="T3"/>
                  </a:cxn>
                  <a:cxn ang="0">
                    <a:pos x="T4" y="T5"/>
                  </a:cxn>
                  <a:cxn ang="0">
                    <a:pos x="T6" y="T7"/>
                  </a:cxn>
                  <a:cxn ang="0">
                    <a:pos x="T8" y="T9"/>
                  </a:cxn>
                  <a:cxn ang="0">
                    <a:pos x="T10" y="T11"/>
                  </a:cxn>
                  <a:cxn ang="0">
                    <a:pos x="T12" y="T13"/>
                  </a:cxn>
                </a:cxnLst>
                <a:rect l="0" t="0" r="r" b="b"/>
                <a:pathLst>
                  <a:path w="89" h="118">
                    <a:moveTo>
                      <a:pt x="0" y="82"/>
                    </a:moveTo>
                    <a:lnTo>
                      <a:pt x="0" y="82"/>
                    </a:lnTo>
                    <a:cubicBezTo>
                      <a:pt x="0" y="105"/>
                      <a:pt x="12" y="117"/>
                      <a:pt x="29" y="117"/>
                    </a:cubicBezTo>
                    <a:cubicBezTo>
                      <a:pt x="53" y="117"/>
                      <a:pt x="70" y="94"/>
                      <a:pt x="76" y="59"/>
                    </a:cubicBezTo>
                    <a:cubicBezTo>
                      <a:pt x="88" y="6"/>
                      <a:pt x="88" y="6"/>
                      <a:pt x="88" y="6"/>
                    </a:cubicBezTo>
                    <a:cubicBezTo>
                      <a:pt x="82" y="0"/>
                      <a:pt x="76" y="0"/>
                      <a:pt x="70" y="0"/>
                    </a:cubicBezTo>
                    <a:cubicBezTo>
                      <a:pt x="29" y="0"/>
                      <a:pt x="0" y="41"/>
                      <a:pt x="0" y="82"/>
                    </a:cubicBezTo>
                  </a:path>
                </a:pathLst>
              </a:custGeom>
              <a:grpFill/>
              <a:ln>
                <a:noFill/>
              </a:ln>
              <a:effectLst/>
              <a:extLst>
                <a:ext uri="{91240B29-F687-4f45-9708-019B960494DF}">
                  <a14:hiddenLine xmlns="" xmlns:a14="http://schemas.microsoft.com/office/drawing/2010/main" w="9525" cap="flat">
                    <a:solidFill>
                      <a:srgbClr val="26BBE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54" name="Freeform 243">
              <a:extLst>
                <a:ext uri="{FF2B5EF4-FFF2-40B4-BE49-F238E27FC236}">
                  <a16:creationId xmlns:a16="http://schemas.microsoft.com/office/drawing/2014/main" id="{26115B18-6D42-4146-856C-02FF2025C74B}"/>
                </a:ext>
              </a:extLst>
            </p:cNvPr>
            <p:cNvSpPr>
              <a:spLocks noChangeArrowheads="1"/>
            </p:cNvSpPr>
            <p:nvPr/>
          </p:nvSpPr>
          <p:spPr bwMode="auto">
            <a:xfrm>
              <a:off x="18530919" y="5635619"/>
              <a:ext cx="480146" cy="770465"/>
            </a:xfrm>
            <a:custGeom>
              <a:avLst/>
              <a:gdLst>
                <a:gd name="T0" fmla="*/ 615 w 656"/>
                <a:gd name="T1" fmla="*/ 140 h 1054"/>
                <a:gd name="T2" fmla="*/ 615 w 656"/>
                <a:gd name="T3" fmla="*/ 140 h 1054"/>
                <a:gd name="T4" fmla="*/ 503 w 656"/>
                <a:gd name="T5" fmla="*/ 35 h 1054"/>
                <a:gd name="T6" fmla="*/ 340 w 656"/>
                <a:gd name="T7" fmla="*/ 0 h 1054"/>
                <a:gd name="T8" fmla="*/ 100 w 656"/>
                <a:gd name="T9" fmla="*/ 88 h 1054"/>
                <a:gd name="T10" fmla="*/ 94 w 656"/>
                <a:gd name="T11" fmla="*/ 88 h 1054"/>
                <a:gd name="T12" fmla="*/ 0 w 656"/>
                <a:gd name="T13" fmla="*/ 310 h 1054"/>
                <a:gd name="T14" fmla="*/ 6 w 656"/>
                <a:gd name="T15" fmla="*/ 328 h 1054"/>
                <a:gd name="T16" fmla="*/ 24 w 656"/>
                <a:gd name="T17" fmla="*/ 334 h 1054"/>
                <a:gd name="T18" fmla="*/ 193 w 656"/>
                <a:gd name="T19" fmla="*/ 334 h 1054"/>
                <a:gd name="T20" fmla="*/ 211 w 656"/>
                <a:gd name="T21" fmla="*/ 328 h 1054"/>
                <a:gd name="T22" fmla="*/ 217 w 656"/>
                <a:gd name="T23" fmla="*/ 310 h 1054"/>
                <a:gd name="T24" fmla="*/ 252 w 656"/>
                <a:gd name="T25" fmla="*/ 234 h 1054"/>
                <a:gd name="T26" fmla="*/ 328 w 656"/>
                <a:gd name="T27" fmla="*/ 211 h 1054"/>
                <a:gd name="T28" fmla="*/ 410 w 656"/>
                <a:gd name="T29" fmla="*/ 234 h 1054"/>
                <a:gd name="T30" fmla="*/ 433 w 656"/>
                <a:gd name="T31" fmla="*/ 281 h 1054"/>
                <a:gd name="T32" fmla="*/ 427 w 656"/>
                <a:gd name="T33" fmla="*/ 322 h 1054"/>
                <a:gd name="T34" fmla="*/ 345 w 656"/>
                <a:gd name="T35" fmla="*/ 404 h 1054"/>
                <a:gd name="T36" fmla="*/ 345 w 656"/>
                <a:gd name="T37" fmla="*/ 404 h 1054"/>
                <a:gd name="T38" fmla="*/ 240 w 656"/>
                <a:gd name="T39" fmla="*/ 538 h 1054"/>
                <a:gd name="T40" fmla="*/ 205 w 656"/>
                <a:gd name="T41" fmla="*/ 708 h 1054"/>
                <a:gd name="T42" fmla="*/ 205 w 656"/>
                <a:gd name="T43" fmla="*/ 731 h 1054"/>
                <a:gd name="T44" fmla="*/ 211 w 656"/>
                <a:gd name="T45" fmla="*/ 749 h 1054"/>
                <a:gd name="T46" fmla="*/ 228 w 656"/>
                <a:gd name="T47" fmla="*/ 755 h 1054"/>
                <a:gd name="T48" fmla="*/ 404 w 656"/>
                <a:gd name="T49" fmla="*/ 755 h 1054"/>
                <a:gd name="T50" fmla="*/ 416 w 656"/>
                <a:gd name="T51" fmla="*/ 749 h 1054"/>
                <a:gd name="T52" fmla="*/ 427 w 656"/>
                <a:gd name="T53" fmla="*/ 737 h 1054"/>
                <a:gd name="T54" fmla="*/ 433 w 656"/>
                <a:gd name="T55" fmla="*/ 649 h 1054"/>
                <a:gd name="T56" fmla="*/ 433 w 656"/>
                <a:gd name="T57" fmla="*/ 644 h 1054"/>
                <a:gd name="T58" fmla="*/ 457 w 656"/>
                <a:gd name="T59" fmla="*/ 603 h 1054"/>
                <a:gd name="T60" fmla="*/ 457 w 656"/>
                <a:gd name="T61" fmla="*/ 597 h 1054"/>
                <a:gd name="T62" fmla="*/ 521 w 656"/>
                <a:gd name="T63" fmla="*/ 527 h 1054"/>
                <a:gd name="T64" fmla="*/ 597 w 656"/>
                <a:gd name="T65" fmla="*/ 451 h 1054"/>
                <a:gd name="T66" fmla="*/ 644 w 656"/>
                <a:gd name="T67" fmla="*/ 369 h 1054"/>
                <a:gd name="T68" fmla="*/ 655 w 656"/>
                <a:gd name="T69" fmla="*/ 287 h 1054"/>
                <a:gd name="T70" fmla="*/ 615 w 656"/>
                <a:gd name="T71" fmla="*/ 140 h 1054"/>
                <a:gd name="T72" fmla="*/ 416 w 656"/>
                <a:gd name="T73" fmla="*/ 825 h 1054"/>
                <a:gd name="T74" fmla="*/ 416 w 656"/>
                <a:gd name="T75" fmla="*/ 825 h 1054"/>
                <a:gd name="T76" fmla="*/ 316 w 656"/>
                <a:gd name="T77" fmla="*/ 784 h 1054"/>
                <a:gd name="T78" fmla="*/ 223 w 656"/>
                <a:gd name="T79" fmla="*/ 825 h 1054"/>
                <a:gd name="T80" fmla="*/ 223 w 656"/>
                <a:gd name="T81" fmla="*/ 825 h 1054"/>
                <a:gd name="T82" fmla="*/ 182 w 656"/>
                <a:gd name="T83" fmla="*/ 919 h 1054"/>
                <a:gd name="T84" fmla="*/ 223 w 656"/>
                <a:gd name="T85" fmla="*/ 1012 h 1054"/>
                <a:gd name="T86" fmla="*/ 316 w 656"/>
                <a:gd name="T87" fmla="*/ 1053 h 1054"/>
                <a:gd name="T88" fmla="*/ 416 w 656"/>
                <a:gd name="T89" fmla="*/ 1012 h 1054"/>
                <a:gd name="T90" fmla="*/ 416 w 656"/>
                <a:gd name="T91" fmla="*/ 1012 h 1054"/>
                <a:gd name="T92" fmla="*/ 451 w 656"/>
                <a:gd name="T93" fmla="*/ 919 h 1054"/>
                <a:gd name="T94" fmla="*/ 416 w 656"/>
                <a:gd name="T95" fmla="*/ 82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6" h="1054">
                  <a:moveTo>
                    <a:pt x="615" y="140"/>
                  </a:moveTo>
                  <a:lnTo>
                    <a:pt x="615" y="140"/>
                  </a:lnTo>
                  <a:cubicBezTo>
                    <a:pt x="585" y="94"/>
                    <a:pt x="550" y="59"/>
                    <a:pt x="503" y="35"/>
                  </a:cubicBezTo>
                  <a:cubicBezTo>
                    <a:pt x="457" y="12"/>
                    <a:pt x="404" y="0"/>
                    <a:pt x="340" y="0"/>
                  </a:cubicBezTo>
                  <a:cubicBezTo>
                    <a:pt x="240" y="0"/>
                    <a:pt x="158" y="29"/>
                    <a:pt x="100" y="88"/>
                  </a:cubicBezTo>
                  <a:cubicBezTo>
                    <a:pt x="94" y="88"/>
                    <a:pt x="94" y="88"/>
                    <a:pt x="94" y="88"/>
                  </a:cubicBezTo>
                  <a:cubicBezTo>
                    <a:pt x="35" y="146"/>
                    <a:pt x="0" y="222"/>
                    <a:pt x="0" y="310"/>
                  </a:cubicBezTo>
                  <a:cubicBezTo>
                    <a:pt x="0" y="316"/>
                    <a:pt x="6" y="322"/>
                    <a:pt x="6" y="328"/>
                  </a:cubicBezTo>
                  <a:cubicBezTo>
                    <a:pt x="12" y="328"/>
                    <a:pt x="18" y="334"/>
                    <a:pt x="24" y="334"/>
                  </a:cubicBezTo>
                  <a:cubicBezTo>
                    <a:pt x="193" y="334"/>
                    <a:pt x="193" y="334"/>
                    <a:pt x="193" y="334"/>
                  </a:cubicBezTo>
                  <a:cubicBezTo>
                    <a:pt x="199" y="334"/>
                    <a:pt x="205" y="328"/>
                    <a:pt x="211" y="328"/>
                  </a:cubicBezTo>
                  <a:cubicBezTo>
                    <a:pt x="217" y="322"/>
                    <a:pt x="217" y="316"/>
                    <a:pt x="217" y="310"/>
                  </a:cubicBezTo>
                  <a:cubicBezTo>
                    <a:pt x="217" y="281"/>
                    <a:pt x="228" y="257"/>
                    <a:pt x="252" y="234"/>
                  </a:cubicBezTo>
                  <a:cubicBezTo>
                    <a:pt x="269" y="217"/>
                    <a:pt x="299" y="211"/>
                    <a:pt x="328" y="211"/>
                  </a:cubicBezTo>
                  <a:cubicBezTo>
                    <a:pt x="363" y="211"/>
                    <a:pt x="386" y="217"/>
                    <a:pt x="410" y="234"/>
                  </a:cubicBezTo>
                  <a:cubicBezTo>
                    <a:pt x="427" y="246"/>
                    <a:pt x="433" y="263"/>
                    <a:pt x="433" y="281"/>
                  </a:cubicBezTo>
                  <a:cubicBezTo>
                    <a:pt x="433" y="298"/>
                    <a:pt x="427" y="310"/>
                    <a:pt x="427" y="322"/>
                  </a:cubicBezTo>
                  <a:cubicBezTo>
                    <a:pt x="416" y="339"/>
                    <a:pt x="386" y="363"/>
                    <a:pt x="345" y="404"/>
                  </a:cubicBezTo>
                  <a:lnTo>
                    <a:pt x="345" y="404"/>
                  </a:lnTo>
                  <a:cubicBezTo>
                    <a:pt x="299" y="445"/>
                    <a:pt x="264" y="491"/>
                    <a:pt x="240" y="538"/>
                  </a:cubicBezTo>
                  <a:cubicBezTo>
                    <a:pt x="217" y="591"/>
                    <a:pt x="205" y="644"/>
                    <a:pt x="205" y="708"/>
                  </a:cubicBezTo>
                  <a:cubicBezTo>
                    <a:pt x="205" y="731"/>
                    <a:pt x="205" y="731"/>
                    <a:pt x="205" y="731"/>
                  </a:cubicBezTo>
                  <a:cubicBezTo>
                    <a:pt x="205" y="743"/>
                    <a:pt x="205" y="743"/>
                    <a:pt x="211" y="749"/>
                  </a:cubicBezTo>
                  <a:cubicBezTo>
                    <a:pt x="217" y="755"/>
                    <a:pt x="223" y="755"/>
                    <a:pt x="228" y="755"/>
                  </a:cubicBezTo>
                  <a:cubicBezTo>
                    <a:pt x="404" y="755"/>
                    <a:pt x="404" y="755"/>
                    <a:pt x="404" y="755"/>
                  </a:cubicBezTo>
                  <a:cubicBezTo>
                    <a:pt x="404" y="755"/>
                    <a:pt x="416" y="755"/>
                    <a:pt x="416" y="749"/>
                  </a:cubicBezTo>
                  <a:cubicBezTo>
                    <a:pt x="421" y="743"/>
                    <a:pt x="427" y="743"/>
                    <a:pt x="427" y="737"/>
                  </a:cubicBezTo>
                  <a:cubicBezTo>
                    <a:pt x="427" y="696"/>
                    <a:pt x="427" y="667"/>
                    <a:pt x="433" y="649"/>
                  </a:cubicBezTo>
                  <a:cubicBezTo>
                    <a:pt x="433" y="644"/>
                    <a:pt x="433" y="644"/>
                    <a:pt x="433" y="644"/>
                  </a:cubicBezTo>
                  <a:cubicBezTo>
                    <a:pt x="439" y="626"/>
                    <a:pt x="445" y="608"/>
                    <a:pt x="457" y="603"/>
                  </a:cubicBezTo>
                  <a:cubicBezTo>
                    <a:pt x="457" y="597"/>
                    <a:pt x="457" y="597"/>
                    <a:pt x="457" y="597"/>
                  </a:cubicBezTo>
                  <a:cubicBezTo>
                    <a:pt x="468" y="585"/>
                    <a:pt x="486" y="562"/>
                    <a:pt x="521" y="527"/>
                  </a:cubicBezTo>
                  <a:cubicBezTo>
                    <a:pt x="562" y="491"/>
                    <a:pt x="585" y="468"/>
                    <a:pt x="597" y="451"/>
                  </a:cubicBezTo>
                  <a:cubicBezTo>
                    <a:pt x="620" y="421"/>
                    <a:pt x="632" y="398"/>
                    <a:pt x="644" y="369"/>
                  </a:cubicBezTo>
                  <a:cubicBezTo>
                    <a:pt x="650" y="339"/>
                    <a:pt x="655" y="316"/>
                    <a:pt x="655" y="287"/>
                  </a:cubicBezTo>
                  <a:cubicBezTo>
                    <a:pt x="655" y="234"/>
                    <a:pt x="644" y="187"/>
                    <a:pt x="615" y="140"/>
                  </a:cubicBezTo>
                  <a:close/>
                  <a:moveTo>
                    <a:pt x="416" y="825"/>
                  </a:moveTo>
                  <a:lnTo>
                    <a:pt x="416" y="825"/>
                  </a:lnTo>
                  <a:cubicBezTo>
                    <a:pt x="386" y="796"/>
                    <a:pt x="357" y="784"/>
                    <a:pt x="316" y="784"/>
                  </a:cubicBezTo>
                  <a:cubicBezTo>
                    <a:pt x="281" y="784"/>
                    <a:pt x="252" y="796"/>
                    <a:pt x="223" y="825"/>
                  </a:cubicBezTo>
                  <a:lnTo>
                    <a:pt x="223" y="825"/>
                  </a:lnTo>
                  <a:cubicBezTo>
                    <a:pt x="193" y="848"/>
                    <a:pt x="182" y="883"/>
                    <a:pt x="182" y="919"/>
                  </a:cubicBezTo>
                  <a:cubicBezTo>
                    <a:pt x="182" y="954"/>
                    <a:pt x="193" y="989"/>
                    <a:pt x="223" y="1012"/>
                  </a:cubicBezTo>
                  <a:cubicBezTo>
                    <a:pt x="252" y="1036"/>
                    <a:pt x="281" y="1053"/>
                    <a:pt x="316" y="1053"/>
                  </a:cubicBezTo>
                  <a:cubicBezTo>
                    <a:pt x="357" y="1053"/>
                    <a:pt x="386" y="1036"/>
                    <a:pt x="416" y="1012"/>
                  </a:cubicBezTo>
                  <a:lnTo>
                    <a:pt x="416" y="1012"/>
                  </a:lnTo>
                  <a:cubicBezTo>
                    <a:pt x="439" y="989"/>
                    <a:pt x="451" y="954"/>
                    <a:pt x="451" y="919"/>
                  </a:cubicBezTo>
                  <a:cubicBezTo>
                    <a:pt x="451" y="883"/>
                    <a:pt x="439" y="848"/>
                    <a:pt x="416" y="825"/>
                  </a:cubicBezTo>
                  <a:close/>
                </a:path>
              </a:pathLst>
            </a:custGeom>
            <a:solidFill>
              <a:schemeClr val="accent4"/>
            </a:solidFill>
            <a:ln>
              <a:noFill/>
            </a:ln>
            <a:effectLst/>
          </p:spPr>
          <p:txBody>
            <a:bodyPr wrap="none" anchor="ctr"/>
            <a:lstStyle/>
            <a:p>
              <a:endParaRPr lang="en-US" sz="1050" dirty="0">
                <a:latin typeface="Calibri Light"/>
              </a:endParaRPr>
            </a:p>
          </p:txBody>
        </p:sp>
        <p:grpSp>
          <p:nvGrpSpPr>
            <p:cNvPr id="255" name="Group 254">
              <a:extLst>
                <a:ext uri="{FF2B5EF4-FFF2-40B4-BE49-F238E27FC236}">
                  <a16:creationId xmlns:a16="http://schemas.microsoft.com/office/drawing/2014/main" id="{7C9362FC-43BA-4EFD-9243-EDF28595FEEA}"/>
                </a:ext>
              </a:extLst>
            </p:cNvPr>
            <p:cNvGrpSpPr/>
            <p:nvPr/>
          </p:nvGrpSpPr>
          <p:grpSpPr>
            <a:xfrm>
              <a:off x="13336786" y="9590560"/>
              <a:ext cx="733198" cy="731617"/>
              <a:chOff x="10492502" y="9024805"/>
              <a:chExt cx="613760" cy="613352"/>
            </a:xfrm>
          </p:grpSpPr>
          <p:sp>
            <p:nvSpPr>
              <p:cNvPr id="277" name="Freeform 73">
                <a:extLst>
                  <a:ext uri="{FF2B5EF4-FFF2-40B4-BE49-F238E27FC236}">
                    <a16:creationId xmlns:a16="http://schemas.microsoft.com/office/drawing/2014/main" id="{C76AE703-2BE4-4887-A67D-0A0BBD88D082}"/>
                  </a:ext>
                </a:extLst>
              </p:cNvPr>
              <p:cNvSpPr>
                <a:spLocks noChangeArrowheads="1"/>
              </p:cNvSpPr>
              <p:nvPr/>
            </p:nvSpPr>
            <p:spPr bwMode="auto">
              <a:xfrm>
                <a:off x="10669026" y="9133363"/>
                <a:ext cx="203682" cy="401664"/>
              </a:xfrm>
              <a:custGeom>
                <a:avLst/>
                <a:gdLst>
                  <a:gd name="T0" fmla="*/ 158 w 334"/>
                  <a:gd name="T1" fmla="*/ 158 h 657"/>
                  <a:gd name="T2" fmla="*/ 152 w 334"/>
                  <a:gd name="T3" fmla="*/ 158 h 657"/>
                  <a:gd name="T4" fmla="*/ 29 w 334"/>
                  <a:gd name="T5" fmla="*/ 217 h 657"/>
                  <a:gd name="T6" fmla="*/ 0 w 334"/>
                  <a:gd name="T7" fmla="*/ 82 h 657"/>
                  <a:gd name="T8" fmla="*/ 181 w 334"/>
                  <a:gd name="T9" fmla="*/ 0 h 657"/>
                  <a:gd name="T10" fmla="*/ 333 w 334"/>
                  <a:gd name="T11" fmla="*/ 0 h 657"/>
                  <a:gd name="T12" fmla="*/ 333 w 334"/>
                  <a:gd name="T13" fmla="*/ 656 h 657"/>
                  <a:gd name="T14" fmla="*/ 158 w 334"/>
                  <a:gd name="T15" fmla="*/ 656 h 657"/>
                  <a:gd name="T16" fmla="*/ 158 w 334"/>
                  <a:gd name="T17" fmla="*/ 15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57">
                    <a:moveTo>
                      <a:pt x="158" y="158"/>
                    </a:moveTo>
                    <a:lnTo>
                      <a:pt x="152" y="158"/>
                    </a:lnTo>
                    <a:lnTo>
                      <a:pt x="29" y="217"/>
                    </a:lnTo>
                    <a:lnTo>
                      <a:pt x="0" y="82"/>
                    </a:lnTo>
                    <a:lnTo>
                      <a:pt x="181" y="0"/>
                    </a:lnTo>
                    <a:lnTo>
                      <a:pt x="333" y="0"/>
                    </a:lnTo>
                    <a:lnTo>
                      <a:pt x="333" y="656"/>
                    </a:lnTo>
                    <a:lnTo>
                      <a:pt x="158" y="656"/>
                    </a:lnTo>
                    <a:lnTo>
                      <a:pt x="158" y="158"/>
                    </a:lnTo>
                  </a:path>
                </a:pathLst>
              </a:custGeom>
              <a:solidFill>
                <a:schemeClr val="accent2"/>
              </a:solidFill>
              <a:ln>
                <a:noFill/>
              </a:ln>
              <a:effectLst/>
            </p:spPr>
            <p:txBody>
              <a:bodyPr wrap="none" anchor="ctr"/>
              <a:lstStyle/>
              <a:p>
                <a:endParaRPr lang="en-US" sz="1050" dirty="0">
                  <a:latin typeface="Calibri Light"/>
                </a:endParaRPr>
              </a:p>
            </p:txBody>
          </p:sp>
          <p:sp>
            <p:nvSpPr>
              <p:cNvPr id="278" name="Freeform 253">
                <a:extLst>
                  <a:ext uri="{FF2B5EF4-FFF2-40B4-BE49-F238E27FC236}">
                    <a16:creationId xmlns:a16="http://schemas.microsoft.com/office/drawing/2014/main" id="{208F0AAB-CE1A-4D20-ABDE-3F984291F003}"/>
                  </a:ext>
                </a:extLst>
              </p:cNvPr>
              <p:cNvSpPr>
                <a:spLocks noChangeArrowheads="1"/>
              </p:cNvSpPr>
              <p:nvPr/>
            </p:nvSpPr>
            <p:spPr bwMode="auto">
              <a:xfrm>
                <a:off x="10492502" y="9024805"/>
                <a:ext cx="613760" cy="613352"/>
              </a:xfrm>
              <a:custGeom>
                <a:avLst/>
                <a:gdLst>
                  <a:gd name="T0" fmla="*/ 0 w 1001"/>
                  <a:gd name="T1" fmla="*/ 503 h 1001"/>
                  <a:gd name="T2" fmla="*/ 0 w 1001"/>
                  <a:gd name="T3" fmla="*/ 503 h 1001"/>
                  <a:gd name="T4" fmla="*/ 503 w 1001"/>
                  <a:gd name="T5" fmla="*/ 0 h 1001"/>
                  <a:gd name="T6" fmla="*/ 1000 w 1001"/>
                  <a:gd name="T7" fmla="*/ 503 h 1001"/>
                  <a:gd name="T8" fmla="*/ 503 w 1001"/>
                  <a:gd name="T9" fmla="*/ 1000 h 1001"/>
                  <a:gd name="T10" fmla="*/ 0 w 1001"/>
                  <a:gd name="T11" fmla="*/ 503 h 1001"/>
                </a:gdLst>
                <a:ahLst/>
                <a:cxnLst>
                  <a:cxn ang="0">
                    <a:pos x="T0" y="T1"/>
                  </a:cxn>
                  <a:cxn ang="0">
                    <a:pos x="T2" y="T3"/>
                  </a:cxn>
                  <a:cxn ang="0">
                    <a:pos x="T4" y="T5"/>
                  </a:cxn>
                  <a:cxn ang="0">
                    <a:pos x="T6" y="T7"/>
                  </a:cxn>
                  <a:cxn ang="0">
                    <a:pos x="T8" y="T9"/>
                  </a:cxn>
                  <a:cxn ang="0">
                    <a:pos x="T10" y="T11"/>
                  </a:cxn>
                </a:cxnLst>
                <a:rect l="0" t="0" r="r" b="b"/>
                <a:pathLst>
                  <a:path w="1001" h="1001">
                    <a:moveTo>
                      <a:pt x="0" y="503"/>
                    </a:moveTo>
                    <a:lnTo>
                      <a:pt x="0" y="503"/>
                    </a:lnTo>
                    <a:cubicBezTo>
                      <a:pt x="0" y="228"/>
                      <a:pt x="228" y="0"/>
                      <a:pt x="503" y="0"/>
                    </a:cubicBezTo>
                    <a:cubicBezTo>
                      <a:pt x="778" y="0"/>
                      <a:pt x="1000" y="228"/>
                      <a:pt x="1000" y="503"/>
                    </a:cubicBezTo>
                    <a:cubicBezTo>
                      <a:pt x="1000" y="778"/>
                      <a:pt x="778" y="1000"/>
                      <a:pt x="503" y="1000"/>
                    </a:cubicBezTo>
                    <a:cubicBezTo>
                      <a:pt x="228" y="1000"/>
                      <a:pt x="0" y="778"/>
                      <a:pt x="0" y="503"/>
                    </a:cubicBezTo>
                  </a:path>
                </a:pathLst>
              </a:custGeom>
              <a:noFill/>
              <a:ln w="6480" cap="flat">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56" name="Freeform 108">
              <a:extLst>
                <a:ext uri="{FF2B5EF4-FFF2-40B4-BE49-F238E27FC236}">
                  <a16:creationId xmlns:a16="http://schemas.microsoft.com/office/drawing/2014/main" id="{6D6F7656-F4E7-4138-AF5E-6A02B2918761}"/>
                </a:ext>
              </a:extLst>
            </p:cNvPr>
            <p:cNvSpPr>
              <a:spLocks noChangeArrowheads="1"/>
            </p:cNvSpPr>
            <p:nvPr/>
          </p:nvSpPr>
          <p:spPr bwMode="auto">
            <a:xfrm>
              <a:off x="13638710" y="4955957"/>
              <a:ext cx="350377" cy="271929"/>
            </a:xfrm>
            <a:custGeom>
              <a:avLst/>
              <a:gdLst>
                <a:gd name="T0" fmla="*/ 421 w 481"/>
                <a:gd name="T1" fmla="*/ 18 h 376"/>
                <a:gd name="T2" fmla="*/ 421 w 481"/>
                <a:gd name="T3" fmla="*/ 18 h 376"/>
                <a:gd name="T4" fmla="*/ 369 w 481"/>
                <a:gd name="T5" fmla="*/ 18 h 376"/>
                <a:gd name="T6" fmla="*/ 199 w 481"/>
                <a:gd name="T7" fmla="*/ 193 h 376"/>
                <a:gd name="T8" fmla="*/ 193 w 481"/>
                <a:gd name="T9" fmla="*/ 193 h 376"/>
                <a:gd name="T10" fmla="*/ 106 w 481"/>
                <a:gd name="T11" fmla="*/ 100 h 376"/>
                <a:gd name="T12" fmla="*/ 106 w 481"/>
                <a:gd name="T13" fmla="*/ 105 h 376"/>
                <a:gd name="T14" fmla="*/ 65 w 481"/>
                <a:gd name="T15" fmla="*/ 111 h 376"/>
                <a:gd name="T16" fmla="*/ 18 w 481"/>
                <a:gd name="T17" fmla="*/ 152 h 376"/>
                <a:gd name="T18" fmla="*/ 6 w 481"/>
                <a:gd name="T19" fmla="*/ 193 h 376"/>
                <a:gd name="T20" fmla="*/ 100 w 481"/>
                <a:gd name="T21" fmla="*/ 281 h 376"/>
                <a:gd name="T22" fmla="*/ 170 w 481"/>
                <a:gd name="T23" fmla="*/ 357 h 376"/>
                <a:gd name="T24" fmla="*/ 223 w 481"/>
                <a:gd name="T25" fmla="*/ 357 h 376"/>
                <a:gd name="T26" fmla="*/ 468 w 481"/>
                <a:gd name="T27" fmla="*/ 111 h 376"/>
                <a:gd name="T28" fmla="*/ 468 w 481"/>
                <a:gd name="T29" fmla="*/ 64 h 376"/>
                <a:gd name="T30" fmla="*/ 421 w 481"/>
                <a:gd name="T31" fmla="*/ 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 h="376">
                  <a:moveTo>
                    <a:pt x="421" y="18"/>
                  </a:moveTo>
                  <a:lnTo>
                    <a:pt x="421" y="18"/>
                  </a:lnTo>
                  <a:cubicBezTo>
                    <a:pt x="404" y="0"/>
                    <a:pt x="386" y="0"/>
                    <a:pt x="369" y="18"/>
                  </a:cubicBezTo>
                  <a:cubicBezTo>
                    <a:pt x="199" y="193"/>
                    <a:pt x="199" y="193"/>
                    <a:pt x="199" y="193"/>
                  </a:cubicBezTo>
                  <a:cubicBezTo>
                    <a:pt x="193" y="193"/>
                    <a:pt x="193" y="193"/>
                    <a:pt x="193" y="193"/>
                  </a:cubicBezTo>
                  <a:cubicBezTo>
                    <a:pt x="106" y="100"/>
                    <a:pt x="106" y="100"/>
                    <a:pt x="106" y="100"/>
                  </a:cubicBezTo>
                  <a:cubicBezTo>
                    <a:pt x="106" y="105"/>
                    <a:pt x="106" y="105"/>
                    <a:pt x="106" y="105"/>
                  </a:cubicBezTo>
                  <a:cubicBezTo>
                    <a:pt x="88" y="94"/>
                    <a:pt x="76" y="94"/>
                    <a:pt x="65" y="111"/>
                  </a:cubicBezTo>
                  <a:cubicBezTo>
                    <a:pt x="18" y="152"/>
                    <a:pt x="18" y="152"/>
                    <a:pt x="18" y="152"/>
                  </a:cubicBezTo>
                  <a:cubicBezTo>
                    <a:pt x="6" y="164"/>
                    <a:pt x="0" y="181"/>
                    <a:pt x="6" y="193"/>
                  </a:cubicBezTo>
                  <a:cubicBezTo>
                    <a:pt x="100" y="281"/>
                    <a:pt x="100" y="281"/>
                    <a:pt x="100" y="281"/>
                  </a:cubicBezTo>
                  <a:cubicBezTo>
                    <a:pt x="170" y="357"/>
                    <a:pt x="170" y="357"/>
                    <a:pt x="170" y="357"/>
                  </a:cubicBezTo>
                  <a:cubicBezTo>
                    <a:pt x="187" y="375"/>
                    <a:pt x="205" y="375"/>
                    <a:pt x="223" y="357"/>
                  </a:cubicBezTo>
                  <a:cubicBezTo>
                    <a:pt x="468" y="111"/>
                    <a:pt x="468" y="111"/>
                    <a:pt x="468" y="111"/>
                  </a:cubicBezTo>
                  <a:cubicBezTo>
                    <a:pt x="480" y="94"/>
                    <a:pt x="480" y="82"/>
                    <a:pt x="468" y="64"/>
                  </a:cubicBezTo>
                  <a:lnTo>
                    <a:pt x="421" y="18"/>
                  </a:lnTo>
                </a:path>
              </a:pathLst>
            </a:custGeom>
            <a:solidFill>
              <a:schemeClr val="accent1"/>
            </a:solidFill>
            <a:ln>
              <a:noFill/>
            </a:ln>
            <a:effectLst/>
          </p:spPr>
          <p:txBody>
            <a:bodyPr wrap="none" anchor="ctr"/>
            <a:lstStyle/>
            <a:p>
              <a:endParaRPr lang="en-US" sz="1050" dirty="0">
                <a:latin typeface="Calibri Light"/>
              </a:endParaRPr>
            </a:p>
          </p:txBody>
        </p:sp>
        <p:sp>
          <p:nvSpPr>
            <p:cNvPr id="257" name="Freeform 134">
              <a:extLst>
                <a:ext uri="{FF2B5EF4-FFF2-40B4-BE49-F238E27FC236}">
                  <a16:creationId xmlns:a16="http://schemas.microsoft.com/office/drawing/2014/main" id="{18D14010-37BF-4A64-934C-A641FA2A2667}"/>
                </a:ext>
              </a:extLst>
            </p:cNvPr>
            <p:cNvSpPr>
              <a:spLocks noChangeArrowheads="1"/>
            </p:cNvSpPr>
            <p:nvPr/>
          </p:nvSpPr>
          <p:spPr bwMode="auto">
            <a:xfrm>
              <a:off x="13117282" y="10345809"/>
              <a:ext cx="266027" cy="427316"/>
            </a:xfrm>
            <a:custGeom>
              <a:avLst/>
              <a:gdLst>
                <a:gd name="T0" fmla="*/ 340 w 364"/>
                <a:gd name="T1" fmla="*/ 76 h 586"/>
                <a:gd name="T2" fmla="*/ 340 w 364"/>
                <a:gd name="T3" fmla="*/ 76 h 586"/>
                <a:gd name="T4" fmla="*/ 281 w 364"/>
                <a:gd name="T5" fmla="*/ 18 h 586"/>
                <a:gd name="T6" fmla="*/ 187 w 364"/>
                <a:gd name="T7" fmla="*/ 0 h 586"/>
                <a:gd name="T8" fmla="*/ 53 w 364"/>
                <a:gd name="T9" fmla="*/ 47 h 586"/>
                <a:gd name="T10" fmla="*/ 53 w 364"/>
                <a:gd name="T11" fmla="*/ 47 h 586"/>
                <a:gd name="T12" fmla="*/ 0 w 364"/>
                <a:gd name="T13" fmla="*/ 170 h 586"/>
                <a:gd name="T14" fmla="*/ 0 w 364"/>
                <a:gd name="T15" fmla="*/ 182 h 586"/>
                <a:gd name="T16" fmla="*/ 12 w 364"/>
                <a:gd name="T17" fmla="*/ 182 h 586"/>
                <a:gd name="T18" fmla="*/ 105 w 364"/>
                <a:gd name="T19" fmla="*/ 182 h 586"/>
                <a:gd name="T20" fmla="*/ 117 w 364"/>
                <a:gd name="T21" fmla="*/ 182 h 586"/>
                <a:gd name="T22" fmla="*/ 117 w 364"/>
                <a:gd name="T23" fmla="*/ 170 h 586"/>
                <a:gd name="T24" fmla="*/ 135 w 364"/>
                <a:gd name="T25" fmla="*/ 129 h 586"/>
                <a:gd name="T26" fmla="*/ 181 w 364"/>
                <a:gd name="T27" fmla="*/ 111 h 586"/>
                <a:gd name="T28" fmla="*/ 228 w 364"/>
                <a:gd name="T29" fmla="*/ 129 h 586"/>
                <a:gd name="T30" fmla="*/ 240 w 364"/>
                <a:gd name="T31" fmla="*/ 152 h 586"/>
                <a:gd name="T32" fmla="*/ 234 w 364"/>
                <a:gd name="T33" fmla="*/ 176 h 586"/>
                <a:gd name="T34" fmla="*/ 187 w 364"/>
                <a:gd name="T35" fmla="*/ 223 h 586"/>
                <a:gd name="T36" fmla="*/ 193 w 364"/>
                <a:gd name="T37" fmla="*/ 223 h 586"/>
                <a:gd name="T38" fmla="*/ 129 w 364"/>
                <a:gd name="T39" fmla="*/ 299 h 586"/>
                <a:gd name="T40" fmla="*/ 111 w 364"/>
                <a:gd name="T41" fmla="*/ 392 h 586"/>
                <a:gd name="T42" fmla="*/ 111 w 364"/>
                <a:gd name="T43" fmla="*/ 410 h 586"/>
                <a:gd name="T44" fmla="*/ 117 w 364"/>
                <a:gd name="T45" fmla="*/ 416 h 586"/>
                <a:gd name="T46" fmla="*/ 123 w 364"/>
                <a:gd name="T47" fmla="*/ 422 h 586"/>
                <a:gd name="T48" fmla="*/ 222 w 364"/>
                <a:gd name="T49" fmla="*/ 422 h 586"/>
                <a:gd name="T50" fmla="*/ 234 w 364"/>
                <a:gd name="T51" fmla="*/ 416 h 586"/>
                <a:gd name="T52" fmla="*/ 234 w 364"/>
                <a:gd name="T53" fmla="*/ 410 h 586"/>
                <a:gd name="T54" fmla="*/ 240 w 364"/>
                <a:gd name="T55" fmla="*/ 357 h 586"/>
                <a:gd name="T56" fmla="*/ 240 w 364"/>
                <a:gd name="T57" fmla="*/ 357 h 586"/>
                <a:gd name="T58" fmla="*/ 252 w 364"/>
                <a:gd name="T59" fmla="*/ 334 h 586"/>
                <a:gd name="T60" fmla="*/ 252 w 364"/>
                <a:gd name="T61" fmla="*/ 334 h 586"/>
                <a:gd name="T62" fmla="*/ 293 w 364"/>
                <a:gd name="T63" fmla="*/ 293 h 586"/>
                <a:gd name="T64" fmla="*/ 334 w 364"/>
                <a:gd name="T65" fmla="*/ 246 h 586"/>
                <a:gd name="T66" fmla="*/ 357 w 364"/>
                <a:gd name="T67" fmla="*/ 205 h 586"/>
                <a:gd name="T68" fmla="*/ 363 w 364"/>
                <a:gd name="T69" fmla="*/ 158 h 586"/>
                <a:gd name="T70" fmla="*/ 340 w 364"/>
                <a:gd name="T71" fmla="*/ 76 h 586"/>
                <a:gd name="T72" fmla="*/ 228 w 364"/>
                <a:gd name="T73" fmla="*/ 457 h 586"/>
                <a:gd name="T74" fmla="*/ 228 w 364"/>
                <a:gd name="T75" fmla="*/ 457 h 586"/>
                <a:gd name="T76" fmla="*/ 176 w 364"/>
                <a:gd name="T77" fmla="*/ 439 h 586"/>
                <a:gd name="T78" fmla="*/ 123 w 364"/>
                <a:gd name="T79" fmla="*/ 457 h 586"/>
                <a:gd name="T80" fmla="*/ 123 w 364"/>
                <a:gd name="T81" fmla="*/ 457 h 586"/>
                <a:gd name="T82" fmla="*/ 100 w 364"/>
                <a:gd name="T83" fmla="*/ 509 h 586"/>
                <a:gd name="T84" fmla="*/ 123 w 364"/>
                <a:gd name="T85" fmla="*/ 568 h 586"/>
                <a:gd name="T86" fmla="*/ 176 w 364"/>
                <a:gd name="T87" fmla="*/ 585 h 586"/>
                <a:gd name="T88" fmla="*/ 228 w 364"/>
                <a:gd name="T89" fmla="*/ 568 h 586"/>
                <a:gd name="T90" fmla="*/ 228 w 364"/>
                <a:gd name="T91" fmla="*/ 562 h 586"/>
                <a:gd name="T92" fmla="*/ 252 w 364"/>
                <a:gd name="T93" fmla="*/ 509 h 586"/>
                <a:gd name="T94" fmla="*/ 228 w 364"/>
                <a:gd name="T95" fmla="*/ 45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4" h="586">
                  <a:moveTo>
                    <a:pt x="340" y="76"/>
                  </a:moveTo>
                  <a:lnTo>
                    <a:pt x="340" y="76"/>
                  </a:lnTo>
                  <a:cubicBezTo>
                    <a:pt x="328" y="53"/>
                    <a:pt x="304" y="29"/>
                    <a:pt x="281" y="18"/>
                  </a:cubicBezTo>
                  <a:cubicBezTo>
                    <a:pt x="252" y="6"/>
                    <a:pt x="222" y="0"/>
                    <a:pt x="187" y="0"/>
                  </a:cubicBezTo>
                  <a:cubicBezTo>
                    <a:pt x="129" y="0"/>
                    <a:pt x="82" y="12"/>
                    <a:pt x="53" y="47"/>
                  </a:cubicBezTo>
                  <a:lnTo>
                    <a:pt x="53" y="47"/>
                  </a:lnTo>
                  <a:cubicBezTo>
                    <a:pt x="18" y="76"/>
                    <a:pt x="0" y="117"/>
                    <a:pt x="0" y="170"/>
                  </a:cubicBezTo>
                  <a:cubicBezTo>
                    <a:pt x="0" y="176"/>
                    <a:pt x="0" y="176"/>
                    <a:pt x="0" y="182"/>
                  </a:cubicBezTo>
                  <a:cubicBezTo>
                    <a:pt x="6" y="182"/>
                    <a:pt x="6" y="182"/>
                    <a:pt x="12" y="182"/>
                  </a:cubicBezTo>
                  <a:cubicBezTo>
                    <a:pt x="105" y="182"/>
                    <a:pt x="105" y="182"/>
                    <a:pt x="105" y="182"/>
                  </a:cubicBezTo>
                  <a:cubicBezTo>
                    <a:pt x="111" y="182"/>
                    <a:pt x="111" y="182"/>
                    <a:pt x="117" y="182"/>
                  </a:cubicBezTo>
                  <a:cubicBezTo>
                    <a:pt x="117" y="176"/>
                    <a:pt x="117" y="176"/>
                    <a:pt x="117" y="170"/>
                  </a:cubicBezTo>
                  <a:cubicBezTo>
                    <a:pt x="117" y="152"/>
                    <a:pt x="123" y="141"/>
                    <a:pt x="135" y="129"/>
                  </a:cubicBezTo>
                  <a:cubicBezTo>
                    <a:pt x="146" y="117"/>
                    <a:pt x="164" y="111"/>
                    <a:pt x="181" y="111"/>
                  </a:cubicBezTo>
                  <a:cubicBezTo>
                    <a:pt x="199" y="111"/>
                    <a:pt x="217" y="117"/>
                    <a:pt x="228" y="129"/>
                  </a:cubicBezTo>
                  <a:cubicBezTo>
                    <a:pt x="234" y="135"/>
                    <a:pt x="240" y="141"/>
                    <a:pt x="240" y="152"/>
                  </a:cubicBezTo>
                  <a:cubicBezTo>
                    <a:pt x="240" y="164"/>
                    <a:pt x="240" y="170"/>
                    <a:pt x="234" y="176"/>
                  </a:cubicBezTo>
                  <a:cubicBezTo>
                    <a:pt x="228" y="188"/>
                    <a:pt x="217" y="199"/>
                    <a:pt x="187" y="223"/>
                  </a:cubicBezTo>
                  <a:cubicBezTo>
                    <a:pt x="193" y="223"/>
                    <a:pt x="193" y="223"/>
                    <a:pt x="193" y="223"/>
                  </a:cubicBezTo>
                  <a:cubicBezTo>
                    <a:pt x="164" y="246"/>
                    <a:pt x="146" y="269"/>
                    <a:pt x="129" y="299"/>
                  </a:cubicBezTo>
                  <a:cubicBezTo>
                    <a:pt x="117" y="328"/>
                    <a:pt x="111" y="357"/>
                    <a:pt x="111" y="392"/>
                  </a:cubicBezTo>
                  <a:cubicBezTo>
                    <a:pt x="111" y="410"/>
                    <a:pt x="111" y="410"/>
                    <a:pt x="111" y="410"/>
                  </a:cubicBezTo>
                  <a:cubicBezTo>
                    <a:pt x="111" y="410"/>
                    <a:pt x="111" y="416"/>
                    <a:pt x="117" y="416"/>
                  </a:cubicBezTo>
                  <a:cubicBezTo>
                    <a:pt x="117" y="422"/>
                    <a:pt x="123" y="422"/>
                    <a:pt x="123" y="422"/>
                  </a:cubicBezTo>
                  <a:cubicBezTo>
                    <a:pt x="222" y="422"/>
                    <a:pt x="222" y="422"/>
                    <a:pt x="222" y="422"/>
                  </a:cubicBezTo>
                  <a:cubicBezTo>
                    <a:pt x="222" y="422"/>
                    <a:pt x="228" y="422"/>
                    <a:pt x="234" y="416"/>
                  </a:cubicBezTo>
                  <a:lnTo>
                    <a:pt x="234" y="410"/>
                  </a:lnTo>
                  <a:cubicBezTo>
                    <a:pt x="234" y="386"/>
                    <a:pt x="240" y="369"/>
                    <a:pt x="240" y="357"/>
                  </a:cubicBezTo>
                  <a:lnTo>
                    <a:pt x="240" y="357"/>
                  </a:lnTo>
                  <a:cubicBezTo>
                    <a:pt x="246" y="345"/>
                    <a:pt x="246" y="340"/>
                    <a:pt x="252" y="334"/>
                  </a:cubicBezTo>
                  <a:lnTo>
                    <a:pt x="252" y="334"/>
                  </a:lnTo>
                  <a:cubicBezTo>
                    <a:pt x="258" y="322"/>
                    <a:pt x="269" y="310"/>
                    <a:pt x="293" y="293"/>
                  </a:cubicBezTo>
                  <a:cubicBezTo>
                    <a:pt x="310" y="275"/>
                    <a:pt x="328" y="258"/>
                    <a:pt x="334" y="246"/>
                  </a:cubicBezTo>
                  <a:cubicBezTo>
                    <a:pt x="346" y="234"/>
                    <a:pt x="351" y="217"/>
                    <a:pt x="357" y="205"/>
                  </a:cubicBezTo>
                  <a:cubicBezTo>
                    <a:pt x="363" y="188"/>
                    <a:pt x="363" y="170"/>
                    <a:pt x="363" y="158"/>
                  </a:cubicBezTo>
                  <a:cubicBezTo>
                    <a:pt x="363" y="129"/>
                    <a:pt x="357" y="100"/>
                    <a:pt x="340" y="76"/>
                  </a:cubicBezTo>
                  <a:close/>
                  <a:moveTo>
                    <a:pt x="228" y="457"/>
                  </a:moveTo>
                  <a:lnTo>
                    <a:pt x="228" y="457"/>
                  </a:lnTo>
                  <a:cubicBezTo>
                    <a:pt x="217" y="445"/>
                    <a:pt x="199" y="439"/>
                    <a:pt x="176" y="439"/>
                  </a:cubicBezTo>
                  <a:cubicBezTo>
                    <a:pt x="158" y="439"/>
                    <a:pt x="135" y="445"/>
                    <a:pt x="123" y="457"/>
                  </a:cubicBezTo>
                  <a:lnTo>
                    <a:pt x="123" y="457"/>
                  </a:lnTo>
                  <a:cubicBezTo>
                    <a:pt x="105" y="474"/>
                    <a:pt x="100" y="492"/>
                    <a:pt x="100" y="509"/>
                  </a:cubicBezTo>
                  <a:cubicBezTo>
                    <a:pt x="100" y="533"/>
                    <a:pt x="105" y="550"/>
                    <a:pt x="123" y="568"/>
                  </a:cubicBezTo>
                  <a:cubicBezTo>
                    <a:pt x="135" y="579"/>
                    <a:pt x="158" y="585"/>
                    <a:pt x="176" y="585"/>
                  </a:cubicBezTo>
                  <a:cubicBezTo>
                    <a:pt x="199" y="585"/>
                    <a:pt x="217" y="579"/>
                    <a:pt x="228" y="568"/>
                  </a:cubicBezTo>
                  <a:cubicBezTo>
                    <a:pt x="228" y="568"/>
                    <a:pt x="228" y="568"/>
                    <a:pt x="228" y="562"/>
                  </a:cubicBezTo>
                  <a:cubicBezTo>
                    <a:pt x="246" y="550"/>
                    <a:pt x="252" y="533"/>
                    <a:pt x="252" y="509"/>
                  </a:cubicBezTo>
                  <a:cubicBezTo>
                    <a:pt x="252" y="492"/>
                    <a:pt x="246" y="474"/>
                    <a:pt x="228" y="457"/>
                  </a:cubicBezTo>
                  <a:close/>
                </a:path>
              </a:pathLst>
            </a:custGeom>
            <a:solidFill>
              <a:schemeClr val="accent6"/>
            </a:solidFill>
            <a:ln>
              <a:noFill/>
            </a:ln>
            <a:effectLst/>
          </p:spPr>
          <p:txBody>
            <a:bodyPr wrap="none" anchor="ctr"/>
            <a:lstStyle/>
            <a:p>
              <a:endParaRPr lang="en-US" sz="1050" dirty="0">
                <a:latin typeface="Calibri Light"/>
              </a:endParaRPr>
            </a:p>
          </p:txBody>
        </p:sp>
        <p:sp>
          <p:nvSpPr>
            <p:cNvPr id="258" name="Freeform 187">
              <a:extLst>
                <a:ext uri="{FF2B5EF4-FFF2-40B4-BE49-F238E27FC236}">
                  <a16:creationId xmlns:a16="http://schemas.microsoft.com/office/drawing/2014/main" id="{98007808-5622-4D47-A40F-0E6D71C3BC2D}"/>
                </a:ext>
              </a:extLst>
            </p:cNvPr>
            <p:cNvSpPr>
              <a:spLocks noChangeArrowheads="1"/>
            </p:cNvSpPr>
            <p:nvPr/>
          </p:nvSpPr>
          <p:spPr bwMode="auto">
            <a:xfrm>
              <a:off x="13008269" y="9606747"/>
              <a:ext cx="350377" cy="268692"/>
            </a:xfrm>
            <a:custGeom>
              <a:avLst/>
              <a:gdLst>
                <a:gd name="T0" fmla="*/ 422 w 481"/>
                <a:gd name="T1" fmla="*/ 12 h 370"/>
                <a:gd name="T2" fmla="*/ 422 w 481"/>
                <a:gd name="T3" fmla="*/ 12 h 370"/>
                <a:gd name="T4" fmla="*/ 369 w 481"/>
                <a:gd name="T5" fmla="*/ 12 h 370"/>
                <a:gd name="T6" fmla="*/ 199 w 481"/>
                <a:gd name="T7" fmla="*/ 187 h 370"/>
                <a:gd name="T8" fmla="*/ 193 w 481"/>
                <a:gd name="T9" fmla="*/ 187 h 370"/>
                <a:gd name="T10" fmla="*/ 106 w 481"/>
                <a:gd name="T11" fmla="*/ 100 h 370"/>
                <a:gd name="T12" fmla="*/ 106 w 481"/>
                <a:gd name="T13" fmla="*/ 100 h 370"/>
                <a:gd name="T14" fmla="*/ 65 w 481"/>
                <a:gd name="T15" fmla="*/ 105 h 370"/>
                <a:gd name="T16" fmla="*/ 18 w 481"/>
                <a:gd name="T17" fmla="*/ 152 h 370"/>
                <a:gd name="T18" fmla="*/ 12 w 481"/>
                <a:gd name="T19" fmla="*/ 187 h 370"/>
                <a:gd name="T20" fmla="*/ 100 w 481"/>
                <a:gd name="T21" fmla="*/ 281 h 370"/>
                <a:gd name="T22" fmla="*/ 170 w 481"/>
                <a:gd name="T23" fmla="*/ 351 h 370"/>
                <a:gd name="T24" fmla="*/ 223 w 481"/>
                <a:gd name="T25" fmla="*/ 351 h 370"/>
                <a:gd name="T26" fmla="*/ 468 w 481"/>
                <a:gd name="T27" fmla="*/ 111 h 370"/>
                <a:gd name="T28" fmla="*/ 468 w 481"/>
                <a:gd name="T29" fmla="*/ 59 h 370"/>
                <a:gd name="T30" fmla="*/ 422 w 481"/>
                <a:gd name="T31"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 h="370">
                  <a:moveTo>
                    <a:pt x="422" y="12"/>
                  </a:moveTo>
                  <a:lnTo>
                    <a:pt x="422" y="12"/>
                  </a:lnTo>
                  <a:cubicBezTo>
                    <a:pt x="404" y="0"/>
                    <a:pt x="386" y="0"/>
                    <a:pt x="369" y="12"/>
                  </a:cubicBezTo>
                  <a:cubicBezTo>
                    <a:pt x="199" y="187"/>
                    <a:pt x="199" y="187"/>
                    <a:pt x="199" y="187"/>
                  </a:cubicBezTo>
                  <a:cubicBezTo>
                    <a:pt x="193" y="187"/>
                    <a:pt x="193" y="187"/>
                    <a:pt x="193" y="187"/>
                  </a:cubicBezTo>
                  <a:cubicBezTo>
                    <a:pt x="106" y="100"/>
                    <a:pt x="106" y="100"/>
                    <a:pt x="106" y="100"/>
                  </a:cubicBezTo>
                  <a:lnTo>
                    <a:pt x="106" y="100"/>
                  </a:lnTo>
                  <a:cubicBezTo>
                    <a:pt x="88" y="88"/>
                    <a:pt x="76" y="94"/>
                    <a:pt x="65" y="105"/>
                  </a:cubicBezTo>
                  <a:cubicBezTo>
                    <a:pt x="18" y="152"/>
                    <a:pt x="18" y="152"/>
                    <a:pt x="18" y="152"/>
                  </a:cubicBezTo>
                  <a:cubicBezTo>
                    <a:pt x="6" y="164"/>
                    <a:pt x="0" y="176"/>
                    <a:pt x="12" y="187"/>
                  </a:cubicBezTo>
                  <a:cubicBezTo>
                    <a:pt x="100" y="281"/>
                    <a:pt x="100" y="281"/>
                    <a:pt x="100" y="281"/>
                  </a:cubicBezTo>
                  <a:cubicBezTo>
                    <a:pt x="170" y="351"/>
                    <a:pt x="170" y="351"/>
                    <a:pt x="170" y="351"/>
                  </a:cubicBezTo>
                  <a:cubicBezTo>
                    <a:pt x="188" y="369"/>
                    <a:pt x="205" y="369"/>
                    <a:pt x="223" y="351"/>
                  </a:cubicBezTo>
                  <a:cubicBezTo>
                    <a:pt x="468" y="111"/>
                    <a:pt x="468" y="111"/>
                    <a:pt x="468" y="111"/>
                  </a:cubicBezTo>
                  <a:cubicBezTo>
                    <a:pt x="480" y="94"/>
                    <a:pt x="480" y="76"/>
                    <a:pt x="468" y="59"/>
                  </a:cubicBezTo>
                  <a:lnTo>
                    <a:pt x="422" y="12"/>
                  </a:lnTo>
                </a:path>
              </a:pathLst>
            </a:custGeom>
            <a:solidFill>
              <a:schemeClr val="accent2"/>
            </a:solidFill>
            <a:ln>
              <a:noFill/>
            </a:ln>
            <a:effectLst/>
          </p:spPr>
          <p:txBody>
            <a:bodyPr wrap="none" anchor="ctr"/>
            <a:lstStyle/>
            <a:p>
              <a:endParaRPr lang="en-US" sz="1050" dirty="0">
                <a:latin typeface="Calibri Light"/>
              </a:endParaRPr>
            </a:p>
          </p:txBody>
        </p:sp>
        <p:grpSp>
          <p:nvGrpSpPr>
            <p:cNvPr id="259" name="Group 258">
              <a:extLst>
                <a:ext uri="{FF2B5EF4-FFF2-40B4-BE49-F238E27FC236}">
                  <a16:creationId xmlns:a16="http://schemas.microsoft.com/office/drawing/2014/main" id="{E21AF71E-9774-4B11-8BB0-A0B476341015}"/>
                </a:ext>
              </a:extLst>
            </p:cNvPr>
            <p:cNvGrpSpPr/>
            <p:nvPr/>
          </p:nvGrpSpPr>
          <p:grpSpPr>
            <a:xfrm flipH="1">
              <a:off x="18248965" y="10462351"/>
              <a:ext cx="363068" cy="190998"/>
              <a:chOff x="6568241" y="9654441"/>
              <a:chExt cx="304164" cy="160123"/>
            </a:xfrm>
            <a:solidFill>
              <a:schemeClr val="accent2"/>
            </a:solidFill>
          </p:grpSpPr>
          <p:sp>
            <p:nvSpPr>
              <p:cNvPr id="268" name="Freeform 103">
                <a:extLst>
                  <a:ext uri="{FF2B5EF4-FFF2-40B4-BE49-F238E27FC236}">
                    <a16:creationId xmlns:a16="http://schemas.microsoft.com/office/drawing/2014/main" id="{0BEFA192-7B23-4237-BDBB-09231317A945}"/>
                  </a:ext>
                </a:extLst>
              </p:cNvPr>
              <p:cNvSpPr>
                <a:spLocks noChangeArrowheads="1"/>
              </p:cNvSpPr>
              <p:nvPr/>
            </p:nvSpPr>
            <p:spPr bwMode="auto">
              <a:xfrm>
                <a:off x="6568241" y="9654441"/>
                <a:ext cx="304164" cy="160123"/>
              </a:xfrm>
              <a:custGeom>
                <a:avLst/>
                <a:gdLst>
                  <a:gd name="T0" fmla="*/ 497 w 498"/>
                  <a:gd name="T1" fmla="*/ 0 h 264"/>
                  <a:gd name="T2" fmla="*/ 41 w 498"/>
                  <a:gd name="T3" fmla="*/ 0 h 264"/>
                  <a:gd name="T4" fmla="*/ 41 w 498"/>
                  <a:gd name="T5" fmla="*/ 47 h 264"/>
                  <a:gd name="T6" fmla="*/ 0 w 498"/>
                  <a:gd name="T7" fmla="*/ 47 h 264"/>
                  <a:gd name="T8" fmla="*/ 0 w 498"/>
                  <a:gd name="T9" fmla="*/ 210 h 264"/>
                  <a:gd name="T10" fmla="*/ 41 w 498"/>
                  <a:gd name="T11" fmla="*/ 210 h 264"/>
                  <a:gd name="T12" fmla="*/ 41 w 498"/>
                  <a:gd name="T13" fmla="*/ 263 h 264"/>
                  <a:gd name="T14" fmla="*/ 491 w 498"/>
                  <a:gd name="T15" fmla="*/ 263 h 264"/>
                  <a:gd name="T16" fmla="*/ 491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47"/>
                    </a:lnTo>
                    <a:lnTo>
                      <a:pt x="0" y="47"/>
                    </a:lnTo>
                    <a:lnTo>
                      <a:pt x="0" y="210"/>
                    </a:lnTo>
                    <a:lnTo>
                      <a:pt x="41" y="210"/>
                    </a:lnTo>
                    <a:lnTo>
                      <a:pt x="41" y="263"/>
                    </a:lnTo>
                    <a:lnTo>
                      <a:pt x="491" y="263"/>
                    </a:lnTo>
                    <a:lnTo>
                      <a:pt x="491"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69" name="Freeform 104">
                <a:extLst>
                  <a:ext uri="{FF2B5EF4-FFF2-40B4-BE49-F238E27FC236}">
                    <a16:creationId xmlns:a16="http://schemas.microsoft.com/office/drawing/2014/main" id="{8F2EF119-4CB0-4A7C-AEAA-EF2EF10D9AE3}"/>
                  </a:ext>
                </a:extLst>
              </p:cNvPr>
              <p:cNvSpPr>
                <a:spLocks noChangeArrowheads="1"/>
              </p:cNvSpPr>
              <p:nvPr/>
            </p:nvSpPr>
            <p:spPr bwMode="auto">
              <a:xfrm>
                <a:off x="6742049" y="9687007"/>
                <a:ext cx="38021" cy="92274"/>
              </a:xfrm>
              <a:custGeom>
                <a:avLst/>
                <a:gdLst>
                  <a:gd name="T0" fmla="*/ 64 w 65"/>
                  <a:gd name="T1" fmla="*/ 153 h 154"/>
                  <a:gd name="T2" fmla="*/ 0 w 65"/>
                  <a:gd name="T3" fmla="*/ 153 h 154"/>
                  <a:gd name="T4" fmla="*/ 0 w 65"/>
                  <a:gd name="T5" fmla="*/ 0 h 154"/>
                  <a:gd name="T6" fmla="*/ 64 w 65"/>
                  <a:gd name="T7" fmla="*/ 0 h 154"/>
                  <a:gd name="T8" fmla="*/ 64 w 65"/>
                  <a:gd name="T9" fmla="*/ 153 h 154"/>
                </a:gdLst>
                <a:ahLst/>
                <a:cxnLst>
                  <a:cxn ang="0">
                    <a:pos x="T0" y="T1"/>
                  </a:cxn>
                  <a:cxn ang="0">
                    <a:pos x="T2" y="T3"/>
                  </a:cxn>
                  <a:cxn ang="0">
                    <a:pos x="T4" y="T5"/>
                  </a:cxn>
                  <a:cxn ang="0">
                    <a:pos x="T6" y="T7"/>
                  </a:cxn>
                  <a:cxn ang="0">
                    <a:pos x="T8" y="T9"/>
                  </a:cxn>
                </a:cxnLst>
                <a:rect l="0" t="0" r="r" b="b"/>
                <a:pathLst>
                  <a:path w="65" h="154">
                    <a:moveTo>
                      <a:pt x="64" y="153"/>
                    </a:moveTo>
                    <a:lnTo>
                      <a:pt x="0" y="153"/>
                    </a:lnTo>
                    <a:lnTo>
                      <a:pt x="0" y="0"/>
                    </a:lnTo>
                    <a:lnTo>
                      <a:pt x="64" y="0"/>
                    </a:lnTo>
                    <a:lnTo>
                      <a:pt x="64"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70" name="Freeform 105">
                <a:extLst>
                  <a:ext uri="{FF2B5EF4-FFF2-40B4-BE49-F238E27FC236}">
                    <a16:creationId xmlns:a16="http://schemas.microsoft.com/office/drawing/2014/main" id="{7BF79715-AEBD-4539-8664-098BA441B75E}"/>
                  </a:ext>
                </a:extLst>
              </p:cNvPr>
              <p:cNvSpPr>
                <a:spLocks noChangeArrowheads="1"/>
              </p:cNvSpPr>
              <p:nvPr/>
            </p:nvSpPr>
            <p:spPr bwMode="auto">
              <a:xfrm>
                <a:off x="6687734" y="9687007"/>
                <a:ext cx="38021" cy="92274"/>
              </a:xfrm>
              <a:custGeom>
                <a:avLst/>
                <a:gdLst>
                  <a:gd name="T0" fmla="*/ 64 w 65"/>
                  <a:gd name="T1" fmla="*/ 153 h 154"/>
                  <a:gd name="T2" fmla="*/ 0 w 65"/>
                  <a:gd name="T3" fmla="*/ 153 h 154"/>
                  <a:gd name="T4" fmla="*/ 0 w 65"/>
                  <a:gd name="T5" fmla="*/ 0 h 154"/>
                  <a:gd name="T6" fmla="*/ 64 w 65"/>
                  <a:gd name="T7" fmla="*/ 0 h 154"/>
                  <a:gd name="T8" fmla="*/ 64 w 65"/>
                  <a:gd name="T9" fmla="*/ 153 h 154"/>
                </a:gdLst>
                <a:ahLst/>
                <a:cxnLst>
                  <a:cxn ang="0">
                    <a:pos x="T0" y="T1"/>
                  </a:cxn>
                  <a:cxn ang="0">
                    <a:pos x="T2" y="T3"/>
                  </a:cxn>
                  <a:cxn ang="0">
                    <a:pos x="T4" y="T5"/>
                  </a:cxn>
                  <a:cxn ang="0">
                    <a:pos x="T6" y="T7"/>
                  </a:cxn>
                  <a:cxn ang="0">
                    <a:pos x="T8" y="T9"/>
                  </a:cxn>
                </a:cxnLst>
                <a:rect l="0" t="0" r="r" b="b"/>
                <a:pathLst>
                  <a:path w="65" h="154">
                    <a:moveTo>
                      <a:pt x="64" y="153"/>
                    </a:moveTo>
                    <a:lnTo>
                      <a:pt x="0" y="153"/>
                    </a:lnTo>
                    <a:lnTo>
                      <a:pt x="0" y="0"/>
                    </a:lnTo>
                    <a:lnTo>
                      <a:pt x="64" y="0"/>
                    </a:lnTo>
                    <a:lnTo>
                      <a:pt x="64"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71" name="Freeform 106">
                <a:extLst>
                  <a:ext uri="{FF2B5EF4-FFF2-40B4-BE49-F238E27FC236}">
                    <a16:creationId xmlns:a16="http://schemas.microsoft.com/office/drawing/2014/main" id="{DB4DE3F5-05DC-4092-9B30-143D3BDA17C3}"/>
                  </a:ext>
                </a:extLst>
              </p:cNvPr>
              <p:cNvSpPr>
                <a:spLocks noChangeArrowheads="1"/>
              </p:cNvSpPr>
              <p:nvPr/>
            </p:nvSpPr>
            <p:spPr bwMode="auto">
              <a:xfrm>
                <a:off x="6633419"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72" name="Freeform 107">
                <a:extLst>
                  <a:ext uri="{FF2B5EF4-FFF2-40B4-BE49-F238E27FC236}">
                    <a16:creationId xmlns:a16="http://schemas.microsoft.com/office/drawing/2014/main" id="{30739A35-34E6-4296-B70B-DFFFF15BA3DF}"/>
                  </a:ext>
                </a:extLst>
              </p:cNvPr>
              <p:cNvSpPr>
                <a:spLocks noChangeArrowheads="1"/>
              </p:cNvSpPr>
              <p:nvPr/>
            </p:nvSpPr>
            <p:spPr bwMode="auto">
              <a:xfrm>
                <a:off x="6799080"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73" name="Freeform 221">
                <a:extLst>
                  <a:ext uri="{FF2B5EF4-FFF2-40B4-BE49-F238E27FC236}">
                    <a16:creationId xmlns:a16="http://schemas.microsoft.com/office/drawing/2014/main" id="{BD59459E-23D1-46E4-84EA-78FDD0980FC6}"/>
                  </a:ext>
                </a:extLst>
              </p:cNvPr>
              <p:cNvSpPr>
                <a:spLocks noChangeArrowheads="1"/>
              </p:cNvSpPr>
              <p:nvPr/>
            </p:nvSpPr>
            <p:spPr bwMode="auto">
              <a:xfrm>
                <a:off x="6568241" y="9654441"/>
                <a:ext cx="304164" cy="160123"/>
              </a:xfrm>
              <a:custGeom>
                <a:avLst/>
                <a:gdLst>
                  <a:gd name="T0" fmla="*/ 497 w 498"/>
                  <a:gd name="T1" fmla="*/ 0 h 264"/>
                  <a:gd name="T2" fmla="*/ 41 w 498"/>
                  <a:gd name="T3" fmla="*/ 0 h 264"/>
                  <a:gd name="T4" fmla="*/ 41 w 498"/>
                  <a:gd name="T5" fmla="*/ 47 h 264"/>
                  <a:gd name="T6" fmla="*/ 0 w 498"/>
                  <a:gd name="T7" fmla="*/ 47 h 264"/>
                  <a:gd name="T8" fmla="*/ 0 w 498"/>
                  <a:gd name="T9" fmla="*/ 210 h 264"/>
                  <a:gd name="T10" fmla="*/ 41 w 498"/>
                  <a:gd name="T11" fmla="*/ 210 h 264"/>
                  <a:gd name="T12" fmla="*/ 41 w 498"/>
                  <a:gd name="T13" fmla="*/ 263 h 264"/>
                  <a:gd name="T14" fmla="*/ 491 w 498"/>
                  <a:gd name="T15" fmla="*/ 263 h 264"/>
                  <a:gd name="T16" fmla="*/ 491 w 498"/>
                  <a:gd name="T17" fmla="*/ 263 h 264"/>
                  <a:gd name="T18" fmla="*/ 497 w 498"/>
                  <a:gd name="T19" fmla="*/ 263 h 264"/>
                  <a:gd name="T20" fmla="*/ 497 w 498"/>
                  <a:gd name="T21" fmla="*/ 0 h 264"/>
                  <a:gd name="T22" fmla="*/ 82 w 498"/>
                  <a:gd name="T23" fmla="*/ 35 h 264"/>
                  <a:gd name="T24" fmla="*/ 456 w 498"/>
                  <a:gd name="T25" fmla="*/ 35 h 264"/>
                  <a:gd name="T26" fmla="*/ 456 w 498"/>
                  <a:gd name="T27" fmla="*/ 228 h 264"/>
                  <a:gd name="T28" fmla="*/ 82 w 498"/>
                  <a:gd name="T29" fmla="*/ 228 h 264"/>
                  <a:gd name="T30" fmla="*/ 82 w 498"/>
                  <a:gd name="T31" fmla="*/ 3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264">
                    <a:moveTo>
                      <a:pt x="497" y="0"/>
                    </a:moveTo>
                    <a:lnTo>
                      <a:pt x="41" y="0"/>
                    </a:lnTo>
                    <a:lnTo>
                      <a:pt x="41" y="47"/>
                    </a:lnTo>
                    <a:lnTo>
                      <a:pt x="0" y="47"/>
                    </a:lnTo>
                    <a:lnTo>
                      <a:pt x="0" y="210"/>
                    </a:lnTo>
                    <a:lnTo>
                      <a:pt x="41" y="210"/>
                    </a:lnTo>
                    <a:lnTo>
                      <a:pt x="41" y="263"/>
                    </a:lnTo>
                    <a:lnTo>
                      <a:pt x="491" y="263"/>
                    </a:lnTo>
                    <a:lnTo>
                      <a:pt x="491" y="263"/>
                    </a:lnTo>
                    <a:lnTo>
                      <a:pt x="497" y="263"/>
                    </a:lnTo>
                    <a:lnTo>
                      <a:pt x="497" y="0"/>
                    </a:lnTo>
                    <a:close/>
                    <a:moveTo>
                      <a:pt x="82" y="35"/>
                    </a:moveTo>
                    <a:lnTo>
                      <a:pt x="456" y="35"/>
                    </a:lnTo>
                    <a:lnTo>
                      <a:pt x="456" y="228"/>
                    </a:lnTo>
                    <a:lnTo>
                      <a:pt x="82" y="228"/>
                    </a:lnTo>
                    <a:lnTo>
                      <a:pt x="82" y="35"/>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74" name="Freeform 223">
                <a:extLst>
                  <a:ext uri="{FF2B5EF4-FFF2-40B4-BE49-F238E27FC236}">
                    <a16:creationId xmlns:a16="http://schemas.microsoft.com/office/drawing/2014/main" id="{FC27A1BB-96A0-47F9-A948-AA1D759B1350}"/>
                  </a:ext>
                </a:extLst>
              </p:cNvPr>
              <p:cNvSpPr>
                <a:spLocks noChangeArrowheads="1"/>
              </p:cNvSpPr>
              <p:nvPr/>
            </p:nvSpPr>
            <p:spPr bwMode="auto">
              <a:xfrm>
                <a:off x="6687734" y="9687007"/>
                <a:ext cx="38021" cy="92274"/>
              </a:xfrm>
              <a:custGeom>
                <a:avLst/>
                <a:gdLst>
                  <a:gd name="T0" fmla="*/ 64 w 65"/>
                  <a:gd name="T1" fmla="*/ 153 h 154"/>
                  <a:gd name="T2" fmla="*/ 0 w 65"/>
                  <a:gd name="T3" fmla="*/ 153 h 154"/>
                  <a:gd name="T4" fmla="*/ 0 w 65"/>
                  <a:gd name="T5" fmla="*/ 0 h 154"/>
                  <a:gd name="T6" fmla="*/ 64 w 65"/>
                  <a:gd name="T7" fmla="*/ 0 h 154"/>
                  <a:gd name="T8" fmla="*/ 64 w 65"/>
                  <a:gd name="T9" fmla="*/ 153 h 154"/>
                </a:gdLst>
                <a:ahLst/>
                <a:cxnLst>
                  <a:cxn ang="0">
                    <a:pos x="T0" y="T1"/>
                  </a:cxn>
                  <a:cxn ang="0">
                    <a:pos x="T2" y="T3"/>
                  </a:cxn>
                  <a:cxn ang="0">
                    <a:pos x="T4" y="T5"/>
                  </a:cxn>
                  <a:cxn ang="0">
                    <a:pos x="T6" y="T7"/>
                  </a:cxn>
                  <a:cxn ang="0">
                    <a:pos x="T8" y="T9"/>
                  </a:cxn>
                </a:cxnLst>
                <a:rect l="0" t="0" r="r" b="b"/>
                <a:pathLst>
                  <a:path w="65" h="154">
                    <a:moveTo>
                      <a:pt x="64" y="153"/>
                    </a:moveTo>
                    <a:lnTo>
                      <a:pt x="0" y="153"/>
                    </a:lnTo>
                    <a:lnTo>
                      <a:pt x="0" y="0"/>
                    </a:lnTo>
                    <a:lnTo>
                      <a:pt x="64" y="0"/>
                    </a:lnTo>
                    <a:lnTo>
                      <a:pt x="64"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75" name="Freeform 224">
                <a:extLst>
                  <a:ext uri="{FF2B5EF4-FFF2-40B4-BE49-F238E27FC236}">
                    <a16:creationId xmlns:a16="http://schemas.microsoft.com/office/drawing/2014/main" id="{88805914-7592-42F3-ADCD-4F0F6F42DE4D}"/>
                  </a:ext>
                </a:extLst>
              </p:cNvPr>
              <p:cNvSpPr>
                <a:spLocks noChangeArrowheads="1"/>
              </p:cNvSpPr>
              <p:nvPr/>
            </p:nvSpPr>
            <p:spPr bwMode="auto">
              <a:xfrm>
                <a:off x="6633419"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76" name="Freeform 225">
                <a:extLst>
                  <a:ext uri="{FF2B5EF4-FFF2-40B4-BE49-F238E27FC236}">
                    <a16:creationId xmlns:a16="http://schemas.microsoft.com/office/drawing/2014/main" id="{1DD7195C-E8BD-4B11-9FD5-93533433BC65}"/>
                  </a:ext>
                </a:extLst>
              </p:cNvPr>
              <p:cNvSpPr>
                <a:spLocks noChangeArrowheads="1"/>
              </p:cNvSpPr>
              <p:nvPr/>
            </p:nvSpPr>
            <p:spPr bwMode="auto">
              <a:xfrm>
                <a:off x="6799080" y="9687007"/>
                <a:ext cx="35304" cy="92274"/>
              </a:xfrm>
              <a:custGeom>
                <a:avLst/>
                <a:gdLst>
                  <a:gd name="T0" fmla="*/ 59 w 60"/>
                  <a:gd name="T1" fmla="*/ 153 h 154"/>
                  <a:gd name="T2" fmla="*/ 0 w 60"/>
                  <a:gd name="T3" fmla="*/ 153 h 154"/>
                  <a:gd name="T4" fmla="*/ 0 w 60"/>
                  <a:gd name="T5" fmla="*/ 0 h 154"/>
                  <a:gd name="T6" fmla="*/ 59 w 60"/>
                  <a:gd name="T7" fmla="*/ 0 h 154"/>
                  <a:gd name="T8" fmla="*/ 59 w 60"/>
                  <a:gd name="T9" fmla="*/ 153 h 154"/>
                </a:gdLst>
                <a:ahLst/>
                <a:cxnLst>
                  <a:cxn ang="0">
                    <a:pos x="T0" y="T1"/>
                  </a:cxn>
                  <a:cxn ang="0">
                    <a:pos x="T2" y="T3"/>
                  </a:cxn>
                  <a:cxn ang="0">
                    <a:pos x="T4" y="T5"/>
                  </a:cxn>
                  <a:cxn ang="0">
                    <a:pos x="T6" y="T7"/>
                  </a:cxn>
                  <a:cxn ang="0">
                    <a:pos x="T8" y="T9"/>
                  </a:cxn>
                </a:cxnLst>
                <a:rect l="0" t="0" r="r" b="b"/>
                <a:pathLst>
                  <a:path w="60" h="154">
                    <a:moveTo>
                      <a:pt x="59" y="153"/>
                    </a:moveTo>
                    <a:lnTo>
                      <a:pt x="0" y="153"/>
                    </a:lnTo>
                    <a:lnTo>
                      <a:pt x="0" y="0"/>
                    </a:lnTo>
                    <a:lnTo>
                      <a:pt x="59" y="0"/>
                    </a:lnTo>
                    <a:lnTo>
                      <a:pt x="59" y="153"/>
                    </a:ln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grpSp>
          <p:nvGrpSpPr>
            <p:cNvPr id="260" name="Group 259">
              <a:extLst>
                <a:ext uri="{FF2B5EF4-FFF2-40B4-BE49-F238E27FC236}">
                  <a16:creationId xmlns:a16="http://schemas.microsoft.com/office/drawing/2014/main" id="{1FB92B2F-4D0C-4D1E-802B-C76083F74736}"/>
                </a:ext>
              </a:extLst>
            </p:cNvPr>
            <p:cNvGrpSpPr/>
            <p:nvPr/>
          </p:nvGrpSpPr>
          <p:grpSpPr>
            <a:xfrm>
              <a:off x="13945205" y="6624968"/>
              <a:ext cx="1613596" cy="1612524"/>
              <a:chOff x="9148206" y="6446556"/>
              <a:chExt cx="1303560" cy="1302694"/>
            </a:xfrm>
            <a:solidFill>
              <a:schemeClr val="accent2"/>
            </a:solidFill>
          </p:grpSpPr>
          <p:sp>
            <p:nvSpPr>
              <p:cNvPr id="266" name="Freeform 93">
                <a:extLst>
                  <a:ext uri="{FF2B5EF4-FFF2-40B4-BE49-F238E27FC236}">
                    <a16:creationId xmlns:a16="http://schemas.microsoft.com/office/drawing/2014/main" id="{4DD5C6B6-3EED-44DB-8BEB-403F3A9C078A}"/>
                  </a:ext>
                </a:extLst>
              </p:cNvPr>
              <p:cNvSpPr>
                <a:spLocks noChangeArrowheads="1"/>
              </p:cNvSpPr>
              <p:nvPr/>
            </p:nvSpPr>
            <p:spPr bwMode="auto">
              <a:xfrm>
                <a:off x="9148206" y="6446556"/>
                <a:ext cx="1303560" cy="1302694"/>
              </a:xfrm>
              <a:custGeom>
                <a:avLst/>
                <a:gdLst>
                  <a:gd name="T0" fmla="*/ 1060 w 2120"/>
                  <a:gd name="T1" fmla="*/ 0 h 2120"/>
                  <a:gd name="T2" fmla="*/ 1060 w 2120"/>
                  <a:gd name="T3" fmla="*/ 2119 h 2120"/>
                  <a:gd name="T4" fmla="*/ 1060 w 2120"/>
                  <a:gd name="T5" fmla="*/ 0 h 2120"/>
                  <a:gd name="T6" fmla="*/ 1013 w 2120"/>
                  <a:gd name="T7" fmla="*/ 106 h 2120"/>
                  <a:gd name="T8" fmla="*/ 1100 w 2120"/>
                  <a:gd name="T9" fmla="*/ 369 h 2120"/>
                  <a:gd name="T10" fmla="*/ 1013 w 2120"/>
                  <a:gd name="T11" fmla="*/ 106 h 2120"/>
                  <a:gd name="T12" fmla="*/ 592 w 2120"/>
                  <a:gd name="T13" fmla="*/ 229 h 2120"/>
                  <a:gd name="T14" fmla="*/ 703 w 2120"/>
                  <a:gd name="T15" fmla="*/ 468 h 2120"/>
                  <a:gd name="T16" fmla="*/ 592 w 2120"/>
                  <a:gd name="T17" fmla="*/ 229 h 2120"/>
                  <a:gd name="T18" fmla="*/ 234 w 2120"/>
                  <a:gd name="T19" fmla="*/ 574 h 2120"/>
                  <a:gd name="T20" fmla="*/ 457 w 2120"/>
                  <a:gd name="T21" fmla="*/ 726 h 2120"/>
                  <a:gd name="T22" fmla="*/ 234 w 2120"/>
                  <a:gd name="T23" fmla="*/ 574 h 2120"/>
                  <a:gd name="T24" fmla="*/ 106 w 2120"/>
                  <a:gd name="T25" fmla="*/ 1013 h 2120"/>
                  <a:gd name="T26" fmla="*/ 369 w 2120"/>
                  <a:gd name="T27" fmla="*/ 1106 h 2120"/>
                  <a:gd name="T28" fmla="*/ 106 w 2120"/>
                  <a:gd name="T29" fmla="*/ 1013 h 2120"/>
                  <a:gd name="T30" fmla="*/ 234 w 2120"/>
                  <a:gd name="T31" fmla="*/ 1545 h 2120"/>
                  <a:gd name="T32" fmla="*/ 457 w 2120"/>
                  <a:gd name="T33" fmla="*/ 1393 h 2120"/>
                  <a:gd name="T34" fmla="*/ 234 w 2120"/>
                  <a:gd name="T35" fmla="*/ 1545 h 2120"/>
                  <a:gd name="T36" fmla="*/ 592 w 2120"/>
                  <a:gd name="T37" fmla="*/ 1890 h 2120"/>
                  <a:gd name="T38" fmla="*/ 703 w 2120"/>
                  <a:gd name="T39" fmla="*/ 1650 h 2120"/>
                  <a:gd name="T40" fmla="*/ 592 w 2120"/>
                  <a:gd name="T41" fmla="*/ 1890 h 2120"/>
                  <a:gd name="T42" fmla="*/ 861 w 2120"/>
                  <a:gd name="T43" fmla="*/ 1270 h 2120"/>
                  <a:gd name="T44" fmla="*/ 586 w 2120"/>
                  <a:gd name="T45" fmla="*/ 1217 h 2120"/>
                  <a:gd name="T46" fmla="*/ 761 w 2120"/>
                  <a:gd name="T47" fmla="*/ 1007 h 2120"/>
                  <a:gd name="T48" fmla="*/ 615 w 2120"/>
                  <a:gd name="T49" fmla="*/ 983 h 2120"/>
                  <a:gd name="T50" fmla="*/ 714 w 2120"/>
                  <a:gd name="T51" fmla="*/ 878 h 2120"/>
                  <a:gd name="T52" fmla="*/ 749 w 2120"/>
                  <a:gd name="T53" fmla="*/ 1165 h 2120"/>
                  <a:gd name="T54" fmla="*/ 714 w 2120"/>
                  <a:gd name="T55" fmla="*/ 1194 h 2120"/>
                  <a:gd name="T56" fmla="*/ 861 w 2120"/>
                  <a:gd name="T57" fmla="*/ 1270 h 2120"/>
                  <a:gd name="T58" fmla="*/ 1100 w 2120"/>
                  <a:gd name="T59" fmla="*/ 2013 h 2120"/>
                  <a:gd name="T60" fmla="*/ 1013 w 2120"/>
                  <a:gd name="T61" fmla="*/ 1750 h 2120"/>
                  <a:gd name="T62" fmla="*/ 1100 w 2120"/>
                  <a:gd name="T63" fmla="*/ 2013 h 2120"/>
                  <a:gd name="T64" fmla="*/ 1206 w 2120"/>
                  <a:gd name="T65" fmla="*/ 1176 h 2120"/>
                  <a:gd name="T66" fmla="*/ 1159 w 2120"/>
                  <a:gd name="T67" fmla="*/ 1270 h 2120"/>
                  <a:gd name="T68" fmla="*/ 1071 w 2120"/>
                  <a:gd name="T69" fmla="*/ 1176 h 2120"/>
                  <a:gd name="T70" fmla="*/ 902 w 2120"/>
                  <a:gd name="T71" fmla="*/ 1118 h 2120"/>
                  <a:gd name="T72" fmla="*/ 1159 w 2120"/>
                  <a:gd name="T73" fmla="*/ 884 h 2120"/>
                  <a:gd name="T74" fmla="*/ 1206 w 2120"/>
                  <a:gd name="T75" fmla="*/ 1112 h 2120"/>
                  <a:gd name="T76" fmla="*/ 1346 w 2120"/>
                  <a:gd name="T77" fmla="*/ 1077 h 2120"/>
                  <a:gd name="T78" fmla="*/ 1346 w 2120"/>
                  <a:gd name="T79" fmla="*/ 1100 h 2120"/>
                  <a:gd name="T80" fmla="*/ 1253 w 2120"/>
                  <a:gd name="T81" fmla="*/ 1270 h 2120"/>
                  <a:gd name="T82" fmla="*/ 1346 w 2120"/>
                  <a:gd name="T83" fmla="*/ 849 h 2120"/>
                  <a:gd name="T84" fmla="*/ 1346 w 2120"/>
                  <a:gd name="T85" fmla="*/ 1013 h 2120"/>
                  <a:gd name="T86" fmla="*/ 1428 w 2120"/>
                  <a:gd name="T87" fmla="*/ 972 h 2120"/>
                  <a:gd name="T88" fmla="*/ 1528 w 2120"/>
                  <a:gd name="T89" fmla="*/ 1270 h 2120"/>
                  <a:gd name="T90" fmla="*/ 1440 w 2120"/>
                  <a:gd name="T91" fmla="*/ 1112 h 2120"/>
                  <a:gd name="T92" fmla="*/ 1346 w 2120"/>
                  <a:gd name="T93" fmla="*/ 1077 h 2120"/>
                  <a:gd name="T94" fmla="*/ 1522 w 2120"/>
                  <a:gd name="T95" fmla="*/ 1890 h 2120"/>
                  <a:gd name="T96" fmla="*/ 1411 w 2120"/>
                  <a:gd name="T97" fmla="*/ 1650 h 2120"/>
                  <a:gd name="T98" fmla="*/ 1522 w 2120"/>
                  <a:gd name="T99" fmla="*/ 1890 h 2120"/>
                  <a:gd name="T100" fmla="*/ 1411 w 2120"/>
                  <a:gd name="T101" fmla="*/ 468 h 2120"/>
                  <a:gd name="T102" fmla="*/ 1522 w 2120"/>
                  <a:gd name="T103" fmla="*/ 229 h 2120"/>
                  <a:gd name="T104" fmla="*/ 1411 w 2120"/>
                  <a:gd name="T105" fmla="*/ 468 h 2120"/>
                  <a:gd name="T106" fmla="*/ 1879 w 2120"/>
                  <a:gd name="T107" fmla="*/ 574 h 2120"/>
                  <a:gd name="T108" fmla="*/ 1662 w 2120"/>
                  <a:gd name="T109" fmla="*/ 726 h 2120"/>
                  <a:gd name="T110" fmla="*/ 1879 w 2120"/>
                  <a:gd name="T111" fmla="*/ 574 h 2120"/>
                  <a:gd name="T112" fmla="*/ 1879 w 2120"/>
                  <a:gd name="T113" fmla="*/ 1545 h 2120"/>
                  <a:gd name="T114" fmla="*/ 1662 w 2120"/>
                  <a:gd name="T115" fmla="*/ 1393 h 2120"/>
                  <a:gd name="T116" fmla="*/ 1879 w 2120"/>
                  <a:gd name="T117" fmla="*/ 1545 h 2120"/>
                  <a:gd name="T118" fmla="*/ 1744 w 2120"/>
                  <a:gd name="T119" fmla="*/ 1106 h 2120"/>
                  <a:gd name="T120" fmla="*/ 2013 w 2120"/>
                  <a:gd name="T121" fmla="*/ 1013 h 2120"/>
                  <a:gd name="T122" fmla="*/ 1744 w 2120"/>
                  <a:gd name="T123" fmla="*/ 1106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0" h="2120">
                    <a:moveTo>
                      <a:pt x="1060" y="0"/>
                    </a:moveTo>
                    <a:lnTo>
                      <a:pt x="1060" y="0"/>
                    </a:lnTo>
                    <a:cubicBezTo>
                      <a:pt x="474" y="0"/>
                      <a:pt x="0" y="474"/>
                      <a:pt x="0" y="1059"/>
                    </a:cubicBezTo>
                    <a:cubicBezTo>
                      <a:pt x="0" y="1644"/>
                      <a:pt x="474" y="2119"/>
                      <a:pt x="1060" y="2119"/>
                    </a:cubicBezTo>
                    <a:cubicBezTo>
                      <a:pt x="1645" y="2119"/>
                      <a:pt x="2119" y="1644"/>
                      <a:pt x="2119" y="1059"/>
                    </a:cubicBezTo>
                    <a:cubicBezTo>
                      <a:pt x="2119" y="474"/>
                      <a:pt x="1645" y="0"/>
                      <a:pt x="1060" y="0"/>
                    </a:cubicBezTo>
                    <a:close/>
                    <a:moveTo>
                      <a:pt x="1013" y="106"/>
                    </a:moveTo>
                    <a:lnTo>
                      <a:pt x="1013" y="106"/>
                    </a:lnTo>
                    <a:cubicBezTo>
                      <a:pt x="1100" y="106"/>
                      <a:pt x="1100" y="106"/>
                      <a:pt x="1100" y="106"/>
                    </a:cubicBezTo>
                    <a:cubicBezTo>
                      <a:pt x="1100" y="369"/>
                      <a:pt x="1100" y="369"/>
                      <a:pt x="1100" y="369"/>
                    </a:cubicBezTo>
                    <a:cubicBezTo>
                      <a:pt x="1013" y="369"/>
                      <a:pt x="1013" y="369"/>
                      <a:pt x="1013" y="369"/>
                    </a:cubicBezTo>
                    <a:lnTo>
                      <a:pt x="1013" y="106"/>
                    </a:lnTo>
                    <a:close/>
                    <a:moveTo>
                      <a:pt x="592" y="229"/>
                    </a:moveTo>
                    <a:lnTo>
                      <a:pt x="592" y="229"/>
                    </a:lnTo>
                    <a:cubicBezTo>
                      <a:pt x="720" y="457"/>
                      <a:pt x="720" y="457"/>
                      <a:pt x="720" y="457"/>
                    </a:cubicBezTo>
                    <a:cubicBezTo>
                      <a:pt x="703" y="468"/>
                      <a:pt x="703" y="468"/>
                      <a:pt x="703" y="468"/>
                    </a:cubicBezTo>
                    <a:cubicBezTo>
                      <a:pt x="568" y="240"/>
                      <a:pt x="568" y="240"/>
                      <a:pt x="568" y="240"/>
                    </a:cubicBezTo>
                    <a:lnTo>
                      <a:pt x="592" y="229"/>
                    </a:lnTo>
                    <a:close/>
                    <a:moveTo>
                      <a:pt x="234" y="574"/>
                    </a:moveTo>
                    <a:lnTo>
                      <a:pt x="234" y="574"/>
                    </a:lnTo>
                    <a:cubicBezTo>
                      <a:pt x="463" y="702"/>
                      <a:pt x="463" y="702"/>
                      <a:pt x="463" y="702"/>
                    </a:cubicBezTo>
                    <a:cubicBezTo>
                      <a:pt x="457" y="726"/>
                      <a:pt x="457" y="726"/>
                      <a:pt x="457" y="726"/>
                    </a:cubicBezTo>
                    <a:cubicBezTo>
                      <a:pt x="229" y="591"/>
                      <a:pt x="229" y="591"/>
                      <a:pt x="229" y="591"/>
                    </a:cubicBezTo>
                    <a:lnTo>
                      <a:pt x="234" y="574"/>
                    </a:lnTo>
                    <a:close/>
                    <a:moveTo>
                      <a:pt x="106" y="1013"/>
                    </a:moveTo>
                    <a:lnTo>
                      <a:pt x="106" y="1013"/>
                    </a:lnTo>
                    <a:cubicBezTo>
                      <a:pt x="369" y="1013"/>
                      <a:pt x="369" y="1013"/>
                      <a:pt x="369" y="1013"/>
                    </a:cubicBezTo>
                    <a:cubicBezTo>
                      <a:pt x="369" y="1106"/>
                      <a:pt x="369" y="1106"/>
                      <a:pt x="369" y="1106"/>
                    </a:cubicBezTo>
                    <a:cubicBezTo>
                      <a:pt x="106" y="1106"/>
                      <a:pt x="106" y="1106"/>
                      <a:pt x="106" y="1106"/>
                    </a:cubicBezTo>
                    <a:lnTo>
                      <a:pt x="106" y="1013"/>
                    </a:lnTo>
                    <a:close/>
                    <a:moveTo>
                      <a:pt x="234" y="1545"/>
                    </a:moveTo>
                    <a:lnTo>
                      <a:pt x="234" y="1545"/>
                    </a:lnTo>
                    <a:cubicBezTo>
                      <a:pt x="229" y="1527"/>
                      <a:pt x="229" y="1527"/>
                      <a:pt x="229" y="1527"/>
                    </a:cubicBezTo>
                    <a:cubicBezTo>
                      <a:pt x="457" y="1393"/>
                      <a:pt x="457" y="1393"/>
                      <a:pt x="457" y="1393"/>
                    </a:cubicBezTo>
                    <a:cubicBezTo>
                      <a:pt x="463" y="1416"/>
                      <a:pt x="463" y="1416"/>
                      <a:pt x="463" y="1416"/>
                    </a:cubicBezTo>
                    <a:lnTo>
                      <a:pt x="234" y="1545"/>
                    </a:lnTo>
                    <a:close/>
                    <a:moveTo>
                      <a:pt x="592" y="1890"/>
                    </a:moveTo>
                    <a:lnTo>
                      <a:pt x="592" y="1890"/>
                    </a:lnTo>
                    <a:cubicBezTo>
                      <a:pt x="568" y="1879"/>
                      <a:pt x="568" y="1879"/>
                      <a:pt x="568" y="1879"/>
                    </a:cubicBezTo>
                    <a:cubicBezTo>
                      <a:pt x="703" y="1650"/>
                      <a:pt x="703" y="1650"/>
                      <a:pt x="703" y="1650"/>
                    </a:cubicBezTo>
                    <a:cubicBezTo>
                      <a:pt x="720" y="1662"/>
                      <a:pt x="720" y="1662"/>
                      <a:pt x="720" y="1662"/>
                    </a:cubicBezTo>
                    <a:lnTo>
                      <a:pt x="592" y="1890"/>
                    </a:lnTo>
                    <a:close/>
                    <a:moveTo>
                      <a:pt x="861" y="1270"/>
                    </a:moveTo>
                    <a:lnTo>
                      <a:pt x="861" y="1270"/>
                    </a:lnTo>
                    <a:cubicBezTo>
                      <a:pt x="586" y="1270"/>
                      <a:pt x="586" y="1270"/>
                      <a:pt x="586" y="1270"/>
                    </a:cubicBezTo>
                    <a:cubicBezTo>
                      <a:pt x="586" y="1217"/>
                      <a:pt x="586" y="1217"/>
                      <a:pt x="586" y="1217"/>
                    </a:cubicBezTo>
                    <a:cubicBezTo>
                      <a:pt x="638" y="1171"/>
                      <a:pt x="638" y="1171"/>
                      <a:pt x="638" y="1171"/>
                    </a:cubicBezTo>
                    <a:cubicBezTo>
                      <a:pt x="720" y="1095"/>
                      <a:pt x="761" y="1054"/>
                      <a:pt x="761" y="1007"/>
                    </a:cubicBezTo>
                    <a:cubicBezTo>
                      <a:pt x="761" y="978"/>
                      <a:pt x="744" y="948"/>
                      <a:pt x="697" y="948"/>
                    </a:cubicBezTo>
                    <a:cubicBezTo>
                      <a:pt x="668" y="948"/>
                      <a:pt x="638" y="966"/>
                      <a:pt x="615" y="983"/>
                    </a:cubicBezTo>
                    <a:cubicBezTo>
                      <a:pt x="592" y="919"/>
                      <a:pt x="592" y="919"/>
                      <a:pt x="592" y="919"/>
                    </a:cubicBezTo>
                    <a:cubicBezTo>
                      <a:pt x="621" y="896"/>
                      <a:pt x="668" y="878"/>
                      <a:pt x="714" y="878"/>
                    </a:cubicBezTo>
                    <a:cubicBezTo>
                      <a:pt x="802" y="878"/>
                      <a:pt x="849" y="931"/>
                      <a:pt x="849" y="1001"/>
                    </a:cubicBezTo>
                    <a:cubicBezTo>
                      <a:pt x="849" y="1065"/>
                      <a:pt x="802" y="1112"/>
                      <a:pt x="749" y="1165"/>
                    </a:cubicBezTo>
                    <a:cubicBezTo>
                      <a:pt x="714" y="1194"/>
                      <a:pt x="714" y="1194"/>
                      <a:pt x="714" y="1194"/>
                    </a:cubicBezTo>
                    <a:lnTo>
                      <a:pt x="714" y="1194"/>
                    </a:lnTo>
                    <a:cubicBezTo>
                      <a:pt x="861" y="1194"/>
                      <a:pt x="861" y="1194"/>
                      <a:pt x="861" y="1194"/>
                    </a:cubicBezTo>
                    <a:lnTo>
                      <a:pt x="861" y="1270"/>
                    </a:lnTo>
                    <a:close/>
                    <a:moveTo>
                      <a:pt x="1100" y="2013"/>
                    </a:moveTo>
                    <a:lnTo>
                      <a:pt x="1100" y="2013"/>
                    </a:lnTo>
                    <a:cubicBezTo>
                      <a:pt x="1013" y="2013"/>
                      <a:pt x="1013" y="2013"/>
                      <a:pt x="1013" y="2013"/>
                    </a:cubicBezTo>
                    <a:cubicBezTo>
                      <a:pt x="1013" y="1750"/>
                      <a:pt x="1013" y="1750"/>
                      <a:pt x="1013" y="1750"/>
                    </a:cubicBezTo>
                    <a:cubicBezTo>
                      <a:pt x="1100" y="1750"/>
                      <a:pt x="1100" y="1750"/>
                      <a:pt x="1100" y="1750"/>
                    </a:cubicBezTo>
                    <a:lnTo>
                      <a:pt x="1100" y="2013"/>
                    </a:lnTo>
                    <a:close/>
                    <a:moveTo>
                      <a:pt x="1206" y="1176"/>
                    </a:moveTo>
                    <a:lnTo>
                      <a:pt x="1206" y="1176"/>
                    </a:lnTo>
                    <a:cubicBezTo>
                      <a:pt x="1159" y="1176"/>
                      <a:pt x="1159" y="1176"/>
                      <a:pt x="1159" y="1176"/>
                    </a:cubicBezTo>
                    <a:cubicBezTo>
                      <a:pt x="1159" y="1270"/>
                      <a:pt x="1159" y="1270"/>
                      <a:pt x="1159" y="1270"/>
                    </a:cubicBezTo>
                    <a:cubicBezTo>
                      <a:pt x="1071" y="1270"/>
                      <a:pt x="1071" y="1270"/>
                      <a:pt x="1071" y="1270"/>
                    </a:cubicBezTo>
                    <a:cubicBezTo>
                      <a:pt x="1071" y="1176"/>
                      <a:pt x="1071" y="1176"/>
                      <a:pt x="1071" y="1176"/>
                    </a:cubicBezTo>
                    <a:cubicBezTo>
                      <a:pt x="902" y="1176"/>
                      <a:pt x="902" y="1176"/>
                      <a:pt x="902" y="1176"/>
                    </a:cubicBezTo>
                    <a:cubicBezTo>
                      <a:pt x="902" y="1118"/>
                      <a:pt x="902" y="1118"/>
                      <a:pt x="902" y="1118"/>
                    </a:cubicBezTo>
                    <a:cubicBezTo>
                      <a:pt x="1048" y="884"/>
                      <a:pt x="1048" y="884"/>
                      <a:pt x="1048" y="884"/>
                    </a:cubicBezTo>
                    <a:cubicBezTo>
                      <a:pt x="1159" y="884"/>
                      <a:pt x="1159" y="884"/>
                      <a:pt x="1159" y="884"/>
                    </a:cubicBezTo>
                    <a:cubicBezTo>
                      <a:pt x="1159" y="1112"/>
                      <a:pt x="1159" y="1112"/>
                      <a:pt x="1159" y="1112"/>
                    </a:cubicBezTo>
                    <a:cubicBezTo>
                      <a:pt x="1206" y="1112"/>
                      <a:pt x="1206" y="1112"/>
                      <a:pt x="1206" y="1112"/>
                    </a:cubicBezTo>
                    <a:lnTo>
                      <a:pt x="1206" y="1176"/>
                    </a:lnTo>
                    <a:close/>
                    <a:moveTo>
                      <a:pt x="1346" y="1077"/>
                    </a:moveTo>
                    <a:lnTo>
                      <a:pt x="1346" y="1077"/>
                    </a:lnTo>
                    <a:cubicBezTo>
                      <a:pt x="1346" y="1083"/>
                      <a:pt x="1346" y="1089"/>
                      <a:pt x="1346" y="1100"/>
                    </a:cubicBezTo>
                    <a:cubicBezTo>
                      <a:pt x="1346" y="1270"/>
                      <a:pt x="1346" y="1270"/>
                      <a:pt x="1346" y="1270"/>
                    </a:cubicBezTo>
                    <a:cubicBezTo>
                      <a:pt x="1253" y="1270"/>
                      <a:pt x="1253" y="1270"/>
                      <a:pt x="1253" y="1270"/>
                    </a:cubicBezTo>
                    <a:cubicBezTo>
                      <a:pt x="1253" y="849"/>
                      <a:pt x="1253" y="849"/>
                      <a:pt x="1253" y="849"/>
                    </a:cubicBezTo>
                    <a:cubicBezTo>
                      <a:pt x="1346" y="849"/>
                      <a:pt x="1346" y="849"/>
                      <a:pt x="1346" y="849"/>
                    </a:cubicBezTo>
                    <a:cubicBezTo>
                      <a:pt x="1346" y="1013"/>
                      <a:pt x="1346" y="1013"/>
                      <a:pt x="1346" y="1013"/>
                    </a:cubicBezTo>
                    <a:lnTo>
                      <a:pt x="1346" y="1013"/>
                    </a:lnTo>
                    <a:cubicBezTo>
                      <a:pt x="1352" y="1001"/>
                      <a:pt x="1364" y="995"/>
                      <a:pt x="1381" y="983"/>
                    </a:cubicBezTo>
                    <a:cubicBezTo>
                      <a:pt x="1393" y="978"/>
                      <a:pt x="1411" y="972"/>
                      <a:pt x="1428" y="972"/>
                    </a:cubicBezTo>
                    <a:cubicBezTo>
                      <a:pt x="1487" y="972"/>
                      <a:pt x="1528" y="1013"/>
                      <a:pt x="1528" y="1100"/>
                    </a:cubicBezTo>
                    <a:cubicBezTo>
                      <a:pt x="1528" y="1270"/>
                      <a:pt x="1528" y="1270"/>
                      <a:pt x="1528" y="1270"/>
                    </a:cubicBezTo>
                    <a:cubicBezTo>
                      <a:pt x="1440" y="1270"/>
                      <a:pt x="1440" y="1270"/>
                      <a:pt x="1440" y="1270"/>
                    </a:cubicBezTo>
                    <a:cubicBezTo>
                      <a:pt x="1440" y="1112"/>
                      <a:pt x="1440" y="1112"/>
                      <a:pt x="1440" y="1112"/>
                    </a:cubicBezTo>
                    <a:cubicBezTo>
                      <a:pt x="1440" y="1071"/>
                      <a:pt x="1428" y="1048"/>
                      <a:pt x="1393" y="1048"/>
                    </a:cubicBezTo>
                    <a:cubicBezTo>
                      <a:pt x="1370" y="1048"/>
                      <a:pt x="1352" y="1059"/>
                      <a:pt x="1346" y="1077"/>
                    </a:cubicBezTo>
                    <a:close/>
                    <a:moveTo>
                      <a:pt x="1522" y="1890"/>
                    </a:moveTo>
                    <a:lnTo>
                      <a:pt x="1522" y="1890"/>
                    </a:lnTo>
                    <a:cubicBezTo>
                      <a:pt x="1393" y="1662"/>
                      <a:pt x="1393" y="1662"/>
                      <a:pt x="1393" y="1662"/>
                    </a:cubicBezTo>
                    <a:cubicBezTo>
                      <a:pt x="1411" y="1650"/>
                      <a:pt x="1411" y="1650"/>
                      <a:pt x="1411" y="1650"/>
                    </a:cubicBezTo>
                    <a:cubicBezTo>
                      <a:pt x="1545" y="1879"/>
                      <a:pt x="1545" y="1879"/>
                      <a:pt x="1545" y="1879"/>
                    </a:cubicBezTo>
                    <a:lnTo>
                      <a:pt x="1522" y="1890"/>
                    </a:lnTo>
                    <a:close/>
                    <a:moveTo>
                      <a:pt x="1411" y="468"/>
                    </a:moveTo>
                    <a:lnTo>
                      <a:pt x="1411" y="468"/>
                    </a:lnTo>
                    <a:cubicBezTo>
                      <a:pt x="1393" y="457"/>
                      <a:pt x="1393" y="457"/>
                      <a:pt x="1393" y="457"/>
                    </a:cubicBezTo>
                    <a:cubicBezTo>
                      <a:pt x="1522" y="229"/>
                      <a:pt x="1522" y="229"/>
                      <a:pt x="1522" y="229"/>
                    </a:cubicBezTo>
                    <a:cubicBezTo>
                      <a:pt x="1545" y="240"/>
                      <a:pt x="1545" y="240"/>
                      <a:pt x="1545" y="240"/>
                    </a:cubicBezTo>
                    <a:lnTo>
                      <a:pt x="1411" y="468"/>
                    </a:lnTo>
                    <a:close/>
                    <a:moveTo>
                      <a:pt x="1879" y="574"/>
                    </a:moveTo>
                    <a:lnTo>
                      <a:pt x="1879" y="574"/>
                    </a:lnTo>
                    <a:cubicBezTo>
                      <a:pt x="1890" y="591"/>
                      <a:pt x="1890" y="591"/>
                      <a:pt x="1890" y="591"/>
                    </a:cubicBezTo>
                    <a:cubicBezTo>
                      <a:pt x="1662" y="726"/>
                      <a:pt x="1662" y="726"/>
                      <a:pt x="1662" y="726"/>
                    </a:cubicBezTo>
                    <a:cubicBezTo>
                      <a:pt x="1651" y="702"/>
                      <a:pt x="1651" y="702"/>
                      <a:pt x="1651" y="702"/>
                    </a:cubicBezTo>
                    <a:lnTo>
                      <a:pt x="1879" y="574"/>
                    </a:lnTo>
                    <a:close/>
                    <a:moveTo>
                      <a:pt x="1879" y="1545"/>
                    </a:moveTo>
                    <a:lnTo>
                      <a:pt x="1879" y="1545"/>
                    </a:lnTo>
                    <a:cubicBezTo>
                      <a:pt x="1651" y="1416"/>
                      <a:pt x="1651" y="1416"/>
                      <a:pt x="1651" y="1416"/>
                    </a:cubicBezTo>
                    <a:cubicBezTo>
                      <a:pt x="1662" y="1393"/>
                      <a:pt x="1662" y="1393"/>
                      <a:pt x="1662" y="1393"/>
                    </a:cubicBezTo>
                    <a:cubicBezTo>
                      <a:pt x="1890" y="1527"/>
                      <a:pt x="1890" y="1527"/>
                      <a:pt x="1890" y="1527"/>
                    </a:cubicBezTo>
                    <a:lnTo>
                      <a:pt x="1879" y="1545"/>
                    </a:lnTo>
                    <a:close/>
                    <a:moveTo>
                      <a:pt x="1744" y="1106"/>
                    </a:moveTo>
                    <a:lnTo>
                      <a:pt x="1744" y="1106"/>
                    </a:lnTo>
                    <a:cubicBezTo>
                      <a:pt x="1744" y="1013"/>
                      <a:pt x="1744" y="1013"/>
                      <a:pt x="1744" y="1013"/>
                    </a:cubicBezTo>
                    <a:cubicBezTo>
                      <a:pt x="2013" y="1013"/>
                      <a:pt x="2013" y="1013"/>
                      <a:pt x="2013" y="1013"/>
                    </a:cubicBezTo>
                    <a:cubicBezTo>
                      <a:pt x="2013" y="1106"/>
                      <a:pt x="2013" y="1106"/>
                      <a:pt x="2013" y="1106"/>
                    </a:cubicBezTo>
                    <a:lnTo>
                      <a:pt x="1744" y="1106"/>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67" name="Freeform 213">
                <a:extLst>
                  <a:ext uri="{FF2B5EF4-FFF2-40B4-BE49-F238E27FC236}">
                    <a16:creationId xmlns:a16="http://schemas.microsoft.com/office/drawing/2014/main" id="{DEFC93B0-0ADC-4DC3-8217-D03A323BAEF2}"/>
                  </a:ext>
                </a:extLst>
              </p:cNvPr>
              <p:cNvSpPr>
                <a:spLocks noChangeArrowheads="1"/>
              </p:cNvSpPr>
              <p:nvPr/>
            </p:nvSpPr>
            <p:spPr bwMode="auto">
              <a:xfrm>
                <a:off x="9756533" y="7032768"/>
                <a:ext cx="51599" cy="94988"/>
              </a:xfrm>
              <a:custGeom>
                <a:avLst/>
                <a:gdLst>
                  <a:gd name="T0" fmla="*/ 47 w 89"/>
                  <a:gd name="T1" fmla="*/ 70 h 159"/>
                  <a:gd name="T2" fmla="*/ 47 w 89"/>
                  <a:gd name="T3" fmla="*/ 70 h 159"/>
                  <a:gd name="T4" fmla="*/ 0 w 89"/>
                  <a:gd name="T5" fmla="*/ 152 h 159"/>
                  <a:gd name="T6" fmla="*/ 0 w 89"/>
                  <a:gd name="T7" fmla="*/ 158 h 159"/>
                  <a:gd name="T8" fmla="*/ 82 w 89"/>
                  <a:gd name="T9" fmla="*/ 158 h 159"/>
                  <a:gd name="T10" fmla="*/ 82 w 89"/>
                  <a:gd name="T11" fmla="*/ 70 h 159"/>
                  <a:gd name="T12" fmla="*/ 88 w 89"/>
                  <a:gd name="T13" fmla="*/ 0 h 159"/>
                  <a:gd name="T14" fmla="*/ 82 w 89"/>
                  <a:gd name="T15" fmla="*/ 0 h 159"/>
                  <a:gd name="T16" fmla="*/ 47 w 89"/>
                  <a:gd name="T17" fmla="*/ 7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59">
                    <a:moveTo>
                      <a:pt x="47" y="70"/>
                    </a:moveTo>
                    <a:lnTo>
                      <a:pt x="47" y="70"/>
                    </a:lnTo>
                    <a:cubicBezTo>
                      <a:pt x="0" y="152"/>
                      <a:pt x="0" y="152"/>
                      <a:pt x="0" y="152"/>
                    </a:cubicBezTo>
                    <a:cubicBezTo>
                      <a:pt x="0" y="158"/>
                      <a:pt x="0" y="158"/>
                      <a:pt x="0" y="158"/>
                    </a:cubicBezTo>
                    <a:cubicBezTo>
                      <a:pt x="82" y="158"/>
                      <a:pt x="82" y="158"/>
                      <a:pt x="82" y="158"/>
                    </a:cubicBezTo>
                    <a:cubicBezTo>
                      <a:pt x="82" y="70"/>
                      <a:pt x="82" y="70"/>
                      <a:pt x="82" y="70"/>
                    </a:cubicBezTo>
                    <a:cubicBezTo>
                      <a:pt x="82" y="47"/>
                      <a:pt x="88" y="24"/>
                      <a:pt x="88" y="0"/>
                    </a:cubicBezTo>
                    <a:cubicBezTo>
                      <a:pt x="82" y="0"/>
                      <a:pt x="82" y="0"/>
                      <a:pt x="82" y="0"/>
                    </a:cubicBezTo>
                    <a:cubicBezTo>
                      <a:pt x="71" y="24"/>
                      <a:pt x="65" y="47"/>
                      <a:pt x="47" y="70"/>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grpSp>
          <p:nvGrpSpPr>
            <p:cNvPr id="261" name="Group 260">
              <a:extLst>
                <a:ext uri="{FF2B5EF4-FFF2-40B4-BE49-F238E27FC236}">
                  <a16:creationId xmlns:a16="http://schemas.microsoft.com/office/drawing/2014/main" id="{0F405B98-BC86-4BE9-9A19-38DB48C9008D}"/>
                </a:ext>
              </a:extLst>
            </p:cNvPr>
            <p:cNvGrpSpPr/>
            <p:nvPr/>
          </p:nvGrpSpPr>
          <p:grpSpPr>
            <a:xfrm>
              <a:off x="19096338" y="7953277"/>
              <a:ext cx="760504" cy="759999"/>
              <a:chOff x="9148206" y="6446556"/>
              <a:chExt cx="1303560" cy="1302694"/>
            </a:xfrm>
            <a:solidFill>
              <a:schemeClr val="accent1"/>
            </a:solidFill>
          </p:grpSpPr>
          <p:sp>
            <p:nvSpPr>
              <p:cNvPr id="264" name="Freeform 93">
                <a:extLst>
                  <a:ext uri="{FF2B5EF4-FFF2-40B4-BE49-F238E27FC236}">
                    <a16:creationId xmlns:a16="http://schemas.microsoft.com/office/drawing/2014/main" id="{0ECFC67C-B50A-42FC-B0F6-87357C80D8CB}"/>
                  </a:ext>
                </a:extLst>
              </p:cNvPr>
              <p:cNvSpPr>
                <a:spLocks noChangeArrowheads="1"/>
              </p:cNvSpPr>
              <p:nvPr/>
            </p:nvSpPr>
            <p:spPr bwMode="auto">
              <a:xfrm>
                <a:off x="9148206" y="6446556"/>
                <a:ext cx="1303560" cy="1302694"/>
              </a:xfrm>
              <a:custGeom>
                <a:avLst/>
                <a:gdLst>
                  <a:gd name="T0" fmla="*/ 1060 w 2120"/>
                  <a:gd name="T1" fmla="*/ 0 h 2120"/>
                  <a:gd name="T2" fmla="*/ 1060 w 2120"/>
                  <a:gd name="T3" fmla="*/ 2119 h 2120"/>
                  <a:gd name="T4" fmla="*/ 1060 w 2120"/>
                  <a:gd name="T5" fmla="*/ 0 h 2120"/>
                  <a:gd name="T6" fmla="*/ 1013 w 2120"/>
                  <a:gd name="T7" fmla="*/ 106 h 2120"/>
                  <a:gd name="T8" fmla="*/ 1100 w 2120"/>
                  <a:gd name="T9" fmla="*/ 369 h 2120"/>
                  <a:gd name="T10" fmla="*/ 1013 w 2120"/>
                  <a:gd name="T11" fmla="*/ 106 h 2120"/>
                  <a:gd name="T12" fmla="*/ 592 w 2120"/>
                  <a:gd name="T13" fmla="*/ 229 h 2120"/>
                  <a:gd name="T14" fmla="*/ 703 w 2120"/>
                  <a:gd name="T15" fmla="*/ 468 h 2120"/>
                  <a:gd name="T16" fmla="*/ 592 w 2120"/>
                  <a:gd name="T17" fmla="*/ 229 h 2120"/>
                  <a:gd name="T18" fmla="*/ 234 w 2120"/>
                  <a:gd name="T19" fmla="*/ 574 h 2120"/>
                  <a:gd name="T20" fmla="*/ 457 w 2120"/>
                  <a:gd name="T21" fmla="*/ 726 h 2120"/>
                  <a:gd name="T22" fmla="*/ 234 w 2120"/>
                  <a:gd name="T23" fmla="*/ 574 h 2120"/>
                  <a:gd name="T24" fmla="*/ 106 w 2120"/>
                  <a:gd name="T25" fmla="*/ 1013 h 2120"/>
                  <a:gd name="T26" fmla="*/ 369 w 2120"/>
                  <a:gd name="T27" fmla="*/ 1106 h 2120"/>
                  <a:gd name="T28" fmla="*/ 106 w 2120"/>
                  <a:gd name="T29" fmla="*/ 1013 h 2120"/>
                  <a:gd name="T30" fmla="*/ 234 w 2120"/>
                  <a:gd name="T31" fmla="*/ 1545 h 2120"/>
                  <a:gd name="T32" fmla="*/ 457 w 2120"/>
                  <a:gd name="T33" fmla="*/ 1393 h 2120"/>
                  <a:gd name="T34" fmla="*/ 234 w 2120"/>
                  <a:gd name="T35" fmla="*/ 1545 h 2120"/>
                  <a:gd name="T36" fmla="*/ 592 w 2120"/>
                  <a:gd name="T37" fmla="*/ 1890 h 2120"/>
                  <a:gd name="T38" fmla="*/ 703 w 2120"/>
                  <a:gd name="T39" fmla="*/ 1650 h 2120"/>
                  <a:gd name="T40" fmla="*/ 592 w 2120"/>
                  <a:gd name="T41" fmla="*/ 1890 h 2120"/>
                  <a:gd name="T42" fmla="*/ 861 w 2120"/>
                  <a:gd name="T43" fmla="*/ 1270 h 2120"/>
                  <a:gd name="T44" fmla="*/ 586 w 2120"/>
                  <a:gd name="T45" fmla="*/ 1217 h 2120"/>
                  <a:gd name="T46" fmla="*/ 761 w 2120"/>
                  <a:gd name="T47" fmla="*/ 1007 h 2120"/>
                  <a:gd name="T48" fmla="*/ 615 w 2120"/>
                  <a:gd name="T49" fmla="*/ 983 h 2120"/>
                  <a:gd name="T50" fmla="*/ 714 w 2120"/>
                  <a:gd name="T51" fmla="*/ 878 h 2120"/>
                  <a:gd name="T52" fmla="*/ 749 w 2120"/>
                  <a:gd name="T53" fmla="*/ 1165 h 2120"/>
                  <a:gd name="T54" fmla="*/ 714 w 2120"/>
                  <a:gd name="T55" fmla="*/ 1194 h 2120"/>
                  <a:gd name="T56" fmla="*/ 861 w 2120"/>
                  <a:gd name="T57" fmla="*/ 1270 h 2120"/>
                  <a:gd name="T58" fmla="*/ 1100 w 2120"/>
                  <a:gd name="T59" fmla="*/ 2013 h 2120"/>
                  <a:gd name="T60" fmla="*/ 1013 w 2120"/>
                  <a:gd name="T61" fmla="*/ 1750 h 2120"/>
                  <a:gd name="T62" fmla="*/ 1100 w 2120"/>
                  <a:gd name="T63" fmla="*/ 2013 h 2120"/>
                  <a:gd name="T64" fmla="*/ 1206 w 2120"/>
                  <a:gd name="T65" fmla="*/ 1176 h 2120"/>
                  <a:gd name="T66" fmla="*/ 1159 w 2120"/>
                  <a:gd name="T67" fmla="*/ 1270 h 2120"/>
                  <a:gd name="T68" fmla="*/ 1071 w 2120"/>
                  <a:gd name="T69" fmla="*/ 1176 h 2120"/>
                  <a:gd name="T70" fmla="*/ 902 w 2120"/>
                  <a:gd name="T71" fmla="*/ 1118 h 2120"/>
                  <a:gd name="T72" fmla="*/ 1159 w 2120"/>
                  <a:gd name="T73" fmla="*/ 884 h 2120"/>
                  <a:gd name="T74" fmla="*/ 1206 w 2120"/>
                  <a:gd name="T75" fmla="*/ 1112 h 2120"/>
                  <a:gd name="T76" fmla="*/ 1346 w 2120"/>
                  <a:gd name="T77" fmla="*/ 1077 h 2120"/>
                  <a:gd name="T78" fmla="*/ 1346 w 2120"/>
                  <a:gd name="T79" fmla="*/ 1100 h 2120"/>
                  <a:gd name="T80" fmla="*/ 1253 w 2120"/>
                  <a:gd name="T81" fmla="*/ 1270 h 2120"/>
                  <a:gd name="T82" fmla="*/ 1346 w 2120"/>
                  <a:gd name="T83" fmla="*/ 849 h 2120"/>
                  <a:gd name="T84" fmla="*/ 1346 w 2120"/>
                  <a:gd name="T85" fmla="*/ 1013 h 2120"/>
                  <a:gd name="T86" fmla="*/ 1428 w 2120"/>
                  <a:gd name="T87" fmla="*/ 972 h 2120"/>
                  <a:gd name="T88" fmla="*/ 1528 w 2120"/>
                  <a:gd name="T89" fmla="*/ 1270 h 2120"/>
                  <a:gd name="T90" fmla="*/ 1440 w 2120"/>
                  <a:gd name="T91" fmla="*/ 1112 h 2120"/>
                  <a:gd name="T92" fmla="*/ 1346 w 2120"/>
                  <a:gd name="T93" fmla="*/ 1077 h 2120"/>
                  <a:gd name="T94" fmla="*/ 1522 w 2120"/>
                  <a:gd name="T95" fmla="*/ 1890 h 2120"/>
                  <a:gd name="T96" fmla="*/ 1411 w 2120"/>
                  <a:gd name="T97" fmla="*/ 1650 h 2120"/>
                  <a:gd name="T98" fmla="*/ 1522 w 2120"/>
                  <a:gd name="T99" fmla="*/ 1890 h 2120"/>
                  <a:gd name="T100" fmla="*/ 1411 w 2120"/>
                  <a:gd name="T101" fmla="*/ 468 h 2120"/>
                  <a:gd name="T102" fmla="*/ 1522 w 2120"/>
                  <a:gd name="T103" fmla="*/ 229 h 2120"/>
                  <a:gd name="T104" fmla="*/ 1411 w 2120"/>
                  <a:gd name="T105" fmla="*/ 468 h 2120"/>
                  <a:gd name="T106" fmla="*/ 1879 w 2120"/>
                  <a:gd name="T107" fmla="*/ 574 h 2120"/>
                  <a:gd name="T108" fmla="*/ 1662 w 2120"/>
                  <a:gd name="T109" fmla="*/ 726 h 2120"/>
                  <a:gd name="T110" fmla="*/ 1879 w 2120"/>
                  <a:gd name="T111" fmla="*/ 574 h 2120"/>
                  <a:gd name="T112" fmla="*/ 1879 w 2120"/>
                  <a:gd name="T113" fmla="*/ 1545 h 2120"/>
                  <a:gd name="T114" fmla="*/ 1662 w 2120"/>
                  <a:gd name="T115" fmla="*/ 1393 h 2120"/>
                  <a:gd name="T116" fmla="*/ 1879 w 2120"/>
                  <a:gd name="T117" fmla="*/ 1545 h 2120"/>
                  <a:gd name="T118" fmla="*/ 1744 w 2120"/>
                  <a:gd name="T119" fmla="*/ 1106 h 2120"/>
                  <a:gd name="T120" fmla="*/ 2013 w 2120"/>
                  <a:gd name="T121" fmla="*/ 1013 h 2120"/>
                  <a:gd name="T122" fmla="*/ 1744 w 2120"/>
                  <a:gd name="T123" fmla="*/ 1106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0" h="2120">
                    <a:moveTo>
                      <a:pt x="1060" y="0"/>
                    </a:moveTo>
                    <a:lnTo>
                      <a:pt x="1060" y="0"/>
                    </a:lnTo>
                    <a:cubicBezTo>
                      <a:pt x="474" y="0"/>
                      <a:pt x="0" y="474"/>
                      <a:pt x="0" y="1059"/>
                    </a:cubicBezTo>
                    <a:cubicBezTo>
                      <a:pt x="0" y="1644"/>
                      <a:pt x="474" y="2119"/>
                      <a:pt x="1060" y="2119"/>
                    </a:cubicBezTo>
                    <a:cubicBezTo>
                      <a:pt x="1645" y="2119"/>
                      <a:pt x="2119" y="1644"/>
                      <a:pt x="2119" y="1059"/>
                    </a:cubicBezTo>
                    <a:cubicBezTo>
                      <a:pt x="2119" y="474"/>
                      <a:pt x="1645" y="0"/>
                      <a:pt x="1060" y="0"/>
                    </a:cubicBezTo>
                    <a:close/>
                    <a:moveTo>
                      <a:pt x="1013" y="106"/>
                    </a:moveTo>
                    <a:lnTo>
                      <a:pt x="1013" y="106"/>
                    </a:lnTo>
                    <a:cubicBezTo>
                      <a:pt x="1100" y="106"/>
                      <a:pt x="1100" y="106"/>
                      <a:pt x="1100" y="106"/>
                    </a:cubicBezTo>
                    <a:cubicBezTo>
                      <a:pt x="1100" y="369"/>
                      <a:pt x="1100" y="369"/>
                      <a:pt x="1100" y="369"/>
                    </a:cubicBezTo>
                    <a:cubicBezTo>
                      <a:pt x="1013" y="369"/>
                      <a:pt x="1013" y="369"/>
                      <a:pt x="1013" y="369"/>
                    </a:cubicBezTo>
                    <a:lnTo>
                      <a:pt x="1013" y="106"/>
                    </a:lnTo>
                    <a:close/>
                    <a:moveTo>
                      <a:pt x="592" y="229"/>
                    </a:moveTo>
                    <a:lnTo>
                      <a:pt x="592" y="229"/>
                    </a:lnTo>
                    <a:cubicBezTo>
                      <a:pt x="720" y="457"/>
                      <a:pt x="720" y="457"/>
                      <a:pt x="720" y="457"/>
                    </a:cubicBezTo>
                    <a:cubicBezTo>
                      <a:pt x="703" y="468"/>
                      <a:pt x="703" y="468"/>
                      <a:pt x="703" y="468"/>
                    </a:cubicBezTo>
                    <a:cubicBezTo>
                      <a:pt x="568" y="240"/>
                      <a:pt x="568" y="240"/>
                      <a:pt x="568" y="240"/>
                    </a:cubicBezTo>
                    <a:lnTo>
                      <a:pt x="592" y="229"/>
                    </a:lnTo>
                    <a:close/>
                    <a:moveTo>
                      <a:pt x="234" y="574"/>
                    </a:moveTo>
                    <a:lnTo>
                      <a:pt x="234" y="574"/>
                    </a:lnTo>
                    <a:cubicBezTo>
                      <a:pt x="463" y="702"/>
                      <a:pt x="463" y="702"/>
                      <a:pt x="463" y="702"/>
                    </a:cubicBezTo>
                    <a:cubicBezTo>
                      <a:pt x="457" y="726"/>
                      <a:pt x="457" y="726"/>
                      <a:pt x="457" y="726"/>
                    </a:cubicBezTo>
                    <a:cubicBezTo>
                      <a:pt x="229" y="591"/>
                      <a:pt x="229" y="591"/>
                      <a:pt x="229" y="591"/>
                    </a:cubicBezTo>
                    <a:lnTo>
                      <a:pt x="234" y="574"/>
                    </a:lnTo>
                    <a:close/>
                    <a:moveTo>
                      <a:pt x="106" y="1013"/>
                    </a:moveTo>
                    <a:lnTo>
                      <a:pt x="106" y="1013"/>
                    </a:lnTo>
                    <a:cubicBezTo>
                      <a:pt x="369" y="1013"/>
                      <a:pt x="369" y="1013"/>
                      <a:pt x="369" y="1013"/>
                    </a:cubicBezTo>
                    <a:cubicBezTo>
                      <a:pt x="369" y="1106"/>
                      <a:pt x="369" y="1106"/>
                      <a:pt x="369" y="1106"/>
                    </a:cubicBezTo>
                    <a:cubicBezTo>
                      <a:pt x="106" y="1106"/>
                      <a:pt x="106" y="1106"/>
                      <a:pt x="106" y="1106"/>
                    </a:cubicBezTo>
                    <a:lnTo>
                      <a:pt x="106" y="1013"/>
                    </a:lnTo>
                    <a:close/>
                    <a:moveTo>
                      <a:pt x="234" y="1545"/>
                    </a:moveTo>
                    <a:lnTo>
                      <a:pt x="234" y="1545"/>
                    </a:lnTo>
                    <a:cubicBezTo>
                      <a:pt x="229" y="1527"/>
                      <a:pt x="229" y="1527"/>
                      <a:pt x="229" y="1527"/>
                    </a:cubicBezTo>
                    <a:cubicBezTo>
                      <a:pt x="457" y="1393"/>
                      <a:pt x="457" y="1393"/>
                      <a:pt x="457" y="1393"/>
                    </a:cubicBezTo>
                    <a:cubicBezTo>
                      <a:pt x="463" y="1416"/>
                      <a:pt x="463" y="1416"/>
                      <a:pt x="463" y="1416"/>
                    </a:cubicBezTo>
                    <a:lnTo>
                      <a:pt x="234" y="1545"/>
                    </a:lnTo>
                    <a:close/>
                    <a:moveTo>
                      <a:pt x="592" y="1890"/>
                    </a:moveTo>
                    <a:lnTo>
                      <a:pt x="592" y="1890"/>
                    </a:lnTo>
                    <a:cubicBezTo>
                      <a:pt x="568" y="1879"/>
                      <a:pt x="568" y="1879"/>
                      <a:pt x="568" y="1879"/>
                    </a:cubicBezTo>
                    <a:cubicBezTo>
                      <a:pt x="703" y="1650"/>
                      <a:pt x="703" y="1650"/>
                      <a:pt x="703" y="1650"/>
                    </a:cubicBezTo>
                    <a:cubicBezTo>
                      <a:pt x="720" y="1662"/>
                      <a:pt x="720" y="1662"/>
                      <a:pt x="720" y="1662"/>
                    </a:cubicBezTo>
                    <a:lnTo>
                      <a:pt x="592" y="1890"/>
                    </a:lnTo>
                    <a:close/>
                    <a:moveTo>
                      <a:pt x="861" y="1270"/>
                    </a:moveTo>
                    <a:lnTo>
                      <a:pt x="861" y="1270"/>
                    </a:lnTo>
                    <a:cubicBezTo>
                      <a:pt x="586" y="1270"/>
                      <a:pt x="586" y="1270"/>
                      <a:pt x="586" y="1270"/>
                    </a:cubicBezTo>
                    <a:cubicBezTo>
                      <a:pt x="586" y="1217"/>
                      <a:pt x="586" y="1217"/>
                      <a:pt x="586" y="1217"/>
                    </a:cubicBezTo>
                    <a:cubicBezTo>
                      <a:pt x="638" y="1171"/>
                      <a:pt x="638" y="1171"/>
                      <a:pt x="638" y="1171"/>
                    </a:cubicBezTo>
                    <a:cubicBezTo>
                      <a:pt x="720" y="1095"/>
                      <a:pt x="761" y="1054"/>
                      <a:pt x="761" y="1007"/>
                    </a:cubicBezTo>
                    <a:cubicBezTo>
                      <a:pt x="761" y="978"/>
                      <a:pt x="744" y="948"/>
                      <a:pt x="697" y="948"/>
                    </a:cubicBezTo>
                    <a:cubicBezTo>
                      <a:pt x="668" y="948"/>
                      <a:pt x="638" y="966"/>
                      <a:pt x="615" y="983"/>
                    </a:cubicBezTo>
                    <a:cubicBezTo>
                      <a:pt x="592" y="919"/>
                      <a:pt x="592" y="919"/>
                      <a:pt x="592" y="919"/>
                    </a:cubicBezTo>
                    <a:cubicBezTo>
                      <a:pt x="621" y="896"/>
                      <a:pt x="668" y="878"/>
                      <a:pt x="714" y="878"/>
                    </a:cubicBezTo>
                    <a:cubicBezTo>
                      <a:pt x="802" y="878"/>
                      <a:pt x="849" y="931"/>
                      <a:pt x="849" y="1001"/>
                    </a:cubicBezTo>
                    <a:cubicBezTo>
                      <a:pt x="849" y="1065"/>
                      <a:pt x="802" y="1112"/>
                      <a:pt x="749" y="1165"/>
                    </a:cubicBezTo>
                    <a:cubicBezTo>
                      <a:pt x="714" y="1194"/>
                      <a:pt x="714" y="1194"/>
                      <a:pt x="714" y="1194"/>
                    </a:cubicBezTo>
                    <a:lnTo>
                      <a:pt x="714" y="1194"/>
                    </a:lnTo>
                    <a:cubicBezTo>
                      <a:pt x="861" y="1194"/>
                      <a:pt x="861" y="1194"/>
                      <a:pt x="861" y="1194"/>
                    </a:cubicBezTo>
                    <a:lnTo>
                      <a:pt x="861" y="1270"/>
                    </a:lnTo>
                    <a:close/>
                    <a:moveTo>
                      <a:pt x="1100" y="2013"/>
                    </a:moveTo>
                    <a:lnTo>
                      <a:pt x="1100" y="2013"/>
                    </a:lnTo>
                    <a:cubicBezTo>
                      <a:pt x="1013" y="2013"/>
                      <a:pt x="1013" y="2013"/>
                      <a:pt x="1013" y="2013"/>
                    </a:cubicBezTo>
                    <a:cubicBezTo>
                      <a:pt x="1013" y="1750"/>
                      <a:pt x="1013" y="1750"/>
                      <a:pt x="1013" y="1750"/>
                    </a:cubicBezTo>
                    <a:cubicBezTo>
                      <a:pt x="1100" y="1750"/>
                      <a:pt x="1100" y="1750"/>
                      <a:pt x="1100" y="1750"/>
                    </a:cubicBezTo>
                    <a:lnTo>
                      <a:pt x="1100" y="2013"/>
                    </a:lnTo>
                    <a:close/>
                    <a:moveTo>
                      <a:pt x="1206" y="1176"/>
                    </a:moveTo>
                    <a:lnTo>
                      <a:pt x="1206" y="1176"/>
                    </a:lnTo>
                    <a:cubicBezTo>
                      <a:pt x="1159" y="1176"/>
                      <a:pt x="1159" y="1176"/>
                      <a:pt x="1159" y="1176"/>
                    </a:cubicBezTo>
                    <a:cubicBezTo>
                      <a:pt x="1159" y="1270"/>
                      <a:pt x="1159" y="1270"/>
                      <a:pt x="1159" y="1270"/>
                    </a:cubicBezTo>
                    <a:cubicBezTo>
                      <a:pt x="1071" y="1270"/>
                      <a:pt x="1071" y="1270"/>
                      <a:pt x="1071" y="1270"/>
                    </a:cubicBezTo>
                    <a:cubicBezTo>
                      <a:pt x="1071" y="1176"/>
                      <a:pt x="1071" y="1176"/>
                      <a:pt x="1071" y="1176"/>
                    </a:cubicBezTo>
                    <a:cubicBezTo>
                      <a:pt x="902" y="1176"/>
                      <a:pt x="902" y="1176"/>
                      <a:pt x="902" y="1176"/>
                    </a:cubicBezTo>
                    <a:cubicBezTo>
                      <a:pt x="902" y="1118"/>
                      <a:pt x="902" y="1118"/>
                      <a:pt x="902" y="1118"/>
                    </a:cubicBezTo>
                    <a:cubicBezTo>
                      <a:pt x="1048" y="884"/>
                      <a:pt x="1048" y="884"/>
                      <a:pt x="1048" y="884"/>
                    </a:cubicBezTo>
                    <a:cubicBezTo>
                      <a:pt x="1159" y="884"/>
                      <a:pt x="1159" y="884"/>
                      <a:pt x="1159" y="884"/>
                    </a:cubicBezTo>
                    <a:cubicBezTo>
                      <a:pt x="1159" y="1112"/>
                      <a:pt x="1159" y="1112"/>
                      <a:pt x="1159" y="1112"/>
                    </a:cubicBezTo>
                    <a:cubicBezTo>
                      <a:pt x="1206" y="1112"/>
                      <a:pt x="1206" y="1112"/>
                      <a:pt x="1206" y="1112"/>
                    </a:cubicBezTo>
                    <a:lnTo>
                      <a:pt x="1206" y="1176"/>
                    </a:lnTo>
                    <a:close/>
                    <a:moveTo>
                      <a:pt x="1346" y="1077"/>
                    </a:moveTo>
                    <a:lnTo>
                      <a:pt x="1346" y="1077"/>
                    </a:lnTo>
                    <a:cubicBezTo>
                      <a:pt x="1346" y="1083"/>
                      <a:pt x="1346" y="1089"/>
                      <a:pt x="1346" y="1100"/>
                    </a:cubicBezTo>
                    <a:cubicBezTo>
                      <a:pt x="1346" y="1270"/>
                      <a:pt x="1346" y="1270"/>
                      <a:pt x="1346" y="1270"/>
                    </a:cubicBezTo>
                    <a:cubicBezTo>
                      <a:pt x="1253" y="1270"/>
                      <a:pt x="1253" y="1270"/>
                      <a:pt x="1253" y="1270"/>
                    </a:cubicBezTo>
                    <a:cubicBezTo>
                      <a:pt x="1253" y="849"/>
                      <a:pt x="1253" y="849"/>
                      <a:pt x="1253" y="849"/>
                    </a:cubicBezTo>
                    <a:cubicBezTo>
                      <a:pt x="1346" y="849"/>
                      <a:pt x="1346" y="849"/>
                      <a:pt x="1346" y="849"/>
                    </a:cubicBezTo>
                    <a:cubicBezTo>
                      <a:pt x="1346" y="1013"/>
                      <a:pt x="1346" y="1013"/>
                      <a:pt x="1346" y="1013"/>
                    </a:cubicBezTo>
                    <a:lnTo>
                      <a:pt x="1346" y="1013"/>
                    </a:lnTo>
                    <a:cubicBezTo>
                      <a:pt x="1352" y="1001"/>
                      <a:pt x="1364" y="995"/>
                      <a:pt x="1381" y="983"/>
                    </a:cubicBezTo>
                    <a:cubicBezTo>
                      <a:pt x="1393" y="978"/>
                      <a:pt x="1411" y="972"/>
                      <a:pt x="1428" y="972"/>
                    </a:cubicBezTo>
                    <a:cubicBezTo>
                      <a:pt x="1487" y="972"/>
                      <a:pt x="1528" y="1013"/>
                      <a:pt x="1528" y="1100"/>
                    </a:cubicBezTo>
                    <a:cubicBezTo>
                      <a:pt x="1528" y="1270"/>
                      <a:pt x="1528" y="1270"/>
                      <a:pt x="1528" y="1270"/>
                    </a:cubicBezTo>
                    <a:cubicBezTo>
                      <a:pt x="1440" y="1270"/>
                      <a:pt x="1440" y="1270"/>
                      <a:pt x="1440" y="1270"/>
                    </a:cubicBezTo>
                    <a:cubicBezTo>
                      <a:pt x="1440" y="1112"/>
                      <a:pt x="1440" y="1112"/>
                      <a:pt x="1440" y="1112"/>
                    </a:cubicBezTo>
                    <a:cubicBezTo>
                      <a:pt x="1440" y="1071"/>
                      <a:pt x="1428" y="1048"/>
                      <a:pt x="1393" y="1048"/>
                    </a:cubicBezTo>
                    <a:cubicBezTo>
                      <a:pt x="1370" y="1048"/>
                      <a:pt x="1352" y="1059"/>
                      <a:pt x="1346" y="1077"/>
                    </a:cubicBezTo>
                    <a:close/>
                    <a:moveTo>
                      <a:pt x="1522" y="1890"/>
                    </a:moveTo>
                    <a:lnTo>
                      <a:pt x="1522" y="1890"/>
                    </a:lnTo>
                    <a:cubicBezTo>
                      <a:pt x="1393" y="1662"/>
                      <a:pt x="1393" y="1662"/>
                      <a:pt x="1393" y="1662"/>
                    </a:cubicBezTo>
                    <a:cubicBezTo>
                      <a:pt x="1411" y="1650"/>
                      <a:pt x="1411" y="1650"/>
                      <a:pt x="1411" y="1650"/>
                    </a:cubicBezTo>
                    <a:cubicBezTo>
                      <a:pt x="1545" y="1879"/>
                      <a:pt x="1545" y="1879"/>
                      <a:pt x="1545" y="1879"/>
                    </a:cubicBezTo>
                    <a:lnTo>
                      <a:pt x="1522" y="1890"/>
                    </a:lnTo>
                    <a:close/>
                    <a:moveTo>
                      <a:pt x="1411" y="468"/>
                    </a:moveTo>
                    <a:lnTo>
                      <a:pt x="1411" y="468"/>
                    </a:lnTo>
                    <a:cubicBezTo>
                      <a:pt x="1393" y="457"/>
                      <a:pt x="1393" y="457"/>
                      <a:pt x="1393" y="457"/>
                    </a:cubicBezTo>
                    <a:cubicBezTo>
                      <a:pt x="1522" y="229"/>
                      <a:pt x="1522" y="229"/>
                      <a:pt x="1522" y="229"/>
                    </a:cubicBezTo>
                    <a:cubicBezTo>
                      <a:pt x="1545" y="240"/>
                      <a:pt x="1545" y="240"/>
                      <a:pt x="1545" y="240"/>
                    </a:cubicBezTo>
                    <a:lnTo>
                      <a:pt x="1411" y="468"/>
                    </a:lnTo>
                    <a:close/>
                    <a:moveTo>
                      <a:pt x="1879" y="574"/>
                    </a:moveTo>
                    <a:lnTo>
                      <a:pt x="1879" y="574"/>
                    </a:lnTo>
                    <a:cubicBezTo>
                      <a:pt x="1890" y="591"/>
                      <a:pt x="1890" y="591"/>
                      <a:pt x="1890" y="591"/>
                    </a:cubicBezTo>
                    <a:cubicBezTo>
                      <a:pt x="1662" y="726"/>
                      <a:pt x="1662" y="726"/>
                      <a:pt x="1662" y="726"/>
                    </a:cubicBezTo>
                    <a:cubicBezTo>
                      <a:pt x="1651" y="702"/>
                      <a:pt x="1651" y="702"/>
                      <a:pt x="1651" y="702"/>
                    </a:cubicBezTo>
                    <a:lnTo>
                      <a:pt x="1879" y="574"/>
                    </a:lnTo>
                    <a:close/>
                    <a:moveTo>
                      <a:pt x="1879" y="1545"/>
                    </a:moveTo>
                    <a:lnTo>
                      <a:pt x="1879" y="1545"/>
                    </a:lnTo>
                    <a:cubicBezTo>
                      <a:pt x="1651" y="1416"/>
                      <a:pt x="1651" y="1416"/>
                      <a:pt x="1651" y="1416"/>
                    </a:cubicBezTo>
                    <a:cubicBezTo>
                      <a:pt x="1662" y="1393"/>
                      <a:pt x="1662" y="1393"/>
                      <a:pt x="1662" y="1393"/>
                    </a:cubicBezTo>
                    <a:cubicBezTo>
                      <a:pt x="1890" y="1527"/>
                      <a:pt x="1890" y="1527"/>
                      <a:pt x="1890" y="1527"/>
                    </a:cubicBezTo>
                    <a:lnTo>
                      <a:pt x="1879" y="1545"/>
                    </a:lnTo>
                    <a:close/>
                    <a:moveTo>
                      <a:pt x="1744" y="1106"/>
                    </a:moveTo>
                    <a:lnTo>
                      <a:pt x="1744" y="1106"/>
                    </a:lnTo>
                    <a:cubicBezTo>
                      <a:pt x="1744" y="1013"/>
                      <a:pt x="1744" y="1013"/>
                      <a:pt x="1744" y="1013"/>
                    </a:cubicBezTo>
                    <a:cubicBezTo>
                      <a:pt x="2013" y="1013"/>
                      <a:pt x="2013" y="1013"/>
                      <a:pt x="2013" y="1013"/>
                    </a:cubicBezTo>
                    <a:cubicBezTo>
                      <a:pt x="2013" y="1106"/>
                      <a:pt x="2013" y="1106"/>
                      <a:pt x="2013" y="1106"/>
                    </a:cubicBezTo>
                    <a:lnTo>
                      <a:pt x="1744" y="1106"/>
                    </a:lnTo>
                    <a:close/>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sp>
            <p:nvSpPr>
              <p:cNvPr id="265" name="Freeform 213">
                <a:extLst>
                  <a:ext uri="{FF2B5EF4-FFF2-40B4-BE49-F238E27FC236}">
                    <a16:creationId xmlns:a16="http://schemas.microsoft.com/office/drawing/2014/main" id="{D9F205D5-A6A9-4F46-848D-C48BF72736E2}"/>
                  </a:ext>
                </a:extLst>
              </p:cNvPr>
              <p:cNvSpPr>
                <a:spLocks noChangeArrowheads="1"/>
              </p:cNvSpPr>
              <p:nvPr/>
            </p:nvSpPr>
            <p:spPr bwMode="auto">
              <a:xfrm>
                <a:off x="9756533" y="7032768"/>
                <a:ext cx="51599" cy="94988"/>
              </a:xfrm>
              <a:custGeom>
                <a:avLst/>
                <a:gdLst>
                  <a:gd name="T0" fmla="*/ 47 w 89"/>
                  <a:gd name="T1" fmla="*/ 70 h 159"/>
                  <a:gd name="T2" fmla="*/ 47 w 89"/>
                  <a:gd name="T3" fmla="*/ 70 h 159"/>
                  <a:gd name="T4" fmla="*/ 0 w 89"/>
                  <a:gd name="T5" fmla="*/ 152 h 159"/>
                  <a:gd name="T6" fmla="*/ 0 w 89"/>
                  <a:gd name="T7" fmla="*/ 158 h 159"/>
                  <a:gd name="T8" fmla="*/ 82 w 89"/>
                  <a:gd name="T9" fmla="*/ 158 h 159"/>
                  <a:gd name="T10" fmla="*/ 82 w 89"/>
                  <a:gd name="T11" fmla="*/ 70 h 159"/>
                  <a:gd name="T12" fmla="*/ 88 w 89"/>
                  <a:gd name="T13" fmla="*/ 0 h 159"/>
                  <a:gd name="T14" fmla="*/ 82 w 89"/>
                  <a:gd name="T15" fmla="*/ 0 h 159"/>
                  <a:gd name="T16" fmla="*/ 47 w 89"/>
                  <a:gd name="T17" fmla="*/ 7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59">
                    <a:moveTo>
                      <a:pt x="47" y="70"/>
                    </a:moveTo>
                    <a:lnTo>
                      <a:pt x="47" y="70"/>
                    </a:lnTo>
                    <a:cubicBezTo>
                      <a:pt x="0" y="152"/>
                      <a:pt x="0" y="152"/>
                      <a:pt x="0" y="152"/>
                    </a:cubicBezTo>
                    <a:cubicBezTo>
                      <a:pt x="0" y="158"/>
                      <a:pt x="0" y="158"/>
                      <a:pt x="0" y="158"/>
                    </a:cubicBezTo>
                    <a:cubicBezTo>
                      <a:pt x="82" y="158"/>
                      <a:pt x="82" y="158"/>
                      <a:pt x="82" y="158"/>
                    </a:cubicBezTo>
                    <a:cubicBezTo>
                      <a:pt x="82" y="70"/>
                      <a:pt x="82" y="70"/>
                      <a:pt x="82" y="70"/>
                    </a:cubicBezTo>
                    <a:cubicBezTo>
                      <a:pt x="82" y="47"/>
                      <a:pt x="88" y="24"/>
                      <a:pt x="88" y="0"/>
                    </a:cubicBezTo>
                    <a:cubicBezTo>
                      <a:pt x="82" y="0"/>
                      <a:pt x="82" y="0"/>
                      <a:pt x="82" y="0"/>
                    </a:cubicBezTo>
                    <a:cubicBezTo>
                      <a:pt x="71" y="24"/>
                      <a:pt x="65" y="47"/>
                      <a:pt x="47" y="70"/>
                    </a:cubicBezTo>
                  </a:path>
                </a:pathLst>
              </a:custGeom>
              <a:grpFill/>
              <a:ln>
                <a:noFill/>
              </a:ln>
              <a:effectLst/>
              <a:extLst>
                <a:ext uri="{91240B29-F687-4f45-9708-019B960494DF}">
                  <a14:hiddenLine xmlns="" xmlns:a14="http://schemas.microsoft.com/office/drawing/2010/main" w="9525" cap="flat">
                    <a:solidFill>
                      <a:srgbClr val="A8D15D"/>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dirty="0">
                  <a:latin typeface="Calibri Light"/>
                </a:endParaRPr>
              </a:p>
            </p:txBody>
          </p:sp>
        </p:grpSp>
        <p:sp>
          <p:nvSpPr>
            <p:cNvPr id="262" name="Freeform 67">
              <a:extLst>
                <a:ext uri="{FF2B5EF4-FFF2-40B4-BE49-F238E27FC236}">
                  <a16:creationId xmlns:a16="http://schemas.microsoft.com/office/drawing/2014/main" id="{2AFAABEB-3AE8-41A7-A993-010B6CAA2239}"/>
                </a:ext>
              </a:extLst>
            </p:cNvPr>
            <p:cNvSpPr>
              <a:spLocks noChangeArrowheads="1"/>
            </p:cNvSpPr>
            <p:nvPr/>
          </p:nvSpPr>
          <p:spPr bwMode="auto">
            <a:xfrm>
              <a:off x="18336490" y="9591530"/>
              <a:ext cx="350377" cy="268692"/>
            </a:xfrm>
            <a:custGeom>
              <a:avLst/>
              <a:gdLst>
                <a:gd name="T0" fmla="*/ 416 w 481"/>
                <a:gd name="T1" fmla="*/ 12 h 370"/>
                <a:gd name="T2" fmla="*/ 416 w 481"/>
                <a:gd name="T3" fmla="*/ 12 h 370"/>
                <a:gd name="T4" fmla="*/ 369 w 481"/>
                <a:gd name="T5" fmla="*/ 12 h 370"/>
                <a:gd name="T6" fmla="*/ 193 w 481"/>
                <a:gd name="T7" fmla="*/ 188 h 370"/>
                <a:gd name="T8" fmla="*/ 193 w 481"/>
                <a:gd name="T9" fmla="*/ 188 h 370"/>
                <a:gd name="T10" fmla="*/ 100 w 481"/>
                <a:gd name="T11" fmla="*/ 100 h 370"/>
                <a:gd name="T12" fmla="*/ 100 w 481"/>
                <a:gd name="T13" fmla="*/ 100 h 370"/>
                <a:gd name="T14" fmla="*/ 59 w 481"/>
                <a:gd name="T15" fmla="*/ 106 h 370"/>
                <a:gd name="T16" fmla="*/ 18 w 481"/>
                <a:gd name="T17" fmla="*/ 152 h 370"/>
                <a:gd name="T18" fmla="*/ 6 w 481"/>
                <a:gd name="T19" fmla="*/ 188 h 370"/>
                <a:gd name="T20" fmla="*/ 94 w 481"/>
                <a:gd name="T21" fmla="*/ 281 h 370"/>
                <a:gd name="T22" fmla="*/ 170 w 481"/>
                <a:gd name="T23" fmla="*/ 351 h 370"/>
                <a:gd name="T24" fmla="*/ 217 w 481"/>
                <a:gd name="T25" fmla="*/ 351 h 370"/>
                <a:gd name="T26" fmla="*/ 462 w 481"/>
                <a:gd name="T27" fmla="*/ 112 h 370"/>
                <a:gd name="T28" fmla="*/ 462 w 481"/>
                <a:gd name="T29" fmla="*/ 59 h 370"/>
                <a:gd name="T30" fmla="*/ 416 w 481"/>
                <a:gd name="T31"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 h="370">
                  <a:moveTo>
                    <a:pt x="416" y="12"/>
                  </a:moveTo>
                  <a:lnTo>
                    <a:pt x="416" y="12"/>
                  </a:lnTo>
                  <a:cubicBezTo>
                    <a:pt x="404" y="0"/>
                    <a:pt x="386" y="0"/>
                    <a:pt x="369" y="12"/>
                  </a:cubicBezTo>
                  <a:cubicBezTo>
                    <a:pt x="193" y="188"/>
                    <a:pt x="193" y="188"/>
                    <a:pt x="193" y="188"/>
                  </a:cubicBezTo>
                  <a:lnTo>
                    <a:pt x="193" y="188"/>
                  </a:lnTo>
                  <a:cubicBezTo>
                    <a:pt x="100" y="100"/>
                    <a:pt x="100" y="100"/>
                    <a:pt x="100" y="100"/>
                  </a:cubicBezTo>
                  <a:lnTo>
                    <a:pt x="100" y="100"/>
                  </a:lnTo>
                  <a:cubicBezTo>
                    <a:pt x="88" y="88"/>
                    <a:pt x="76" y="94"/>
                    <a:pt x="59" y="106"/>
                  </a:cubicBezTo>
                  <a:cubicBezTo>
                    <a:pt x="18" y="152"/>
                    <a:pt x="18" y="152"/>
                    <a:pt x="18" y="152"/>
                  </a:cubicBezTo>
                  <a:cubicBezTo>
                    <a:pt x="0" y="164"/>
                    <a:pt x="0" y="176"/>
                    <a:pt x="6" y="188"/>
                  </a:cubicBezTo>
                  <a:cubicBezTo>
                    <a:pt x="94" y="281"/>
                    <a:pt x="94" y="281"/>
                    <a:pt x="94" y="281"/>
                  </a:cubicBezTo>
                  <a:cubicBezTo>
                    <a:pt x="170" y="351"/>
                    <a:pt x="170" y="351"/>
                    <a:pt x="170" y="351"/>
                  </a:cubicBezTo>
                  <a:cubicBezTo>
                    <a:pt x="187" y="369"/>
                    <a:pt x="199" y="369"/>
                    <a:pt x="217" y="351"/>
                  </a:cubicBezTo>
                  <a:cubicBezTo>
                    <a:pt x="462" y="112"/>
                    <a:pt x="462" y="112"/>
                    <a:pt x="462" y="112"/>
                  </a:cubicBezTo>
                  <a:cubicBezTo>
                    <a:pt x="480" y="94"/>
                    <a:pt x="480" y="76"/>
                    <a:pt x="462" y="59"/>
                  </a:cubicBezTo>
                  <a:lnTo>
                    <a:pt x="416" y="12"/>
                  </a:lnTo>
                </a:path>
              </a:pathLst>
            </a:custGeom>
            <a:solidFill>
              <a:schemeClr val="accent2">
                <a:lumMod val="60000"/>
                <a:lumOff val="40000"/>
              </a:schemeClr>
            </a:solidFill>
            <a:ln>
              <a:noFill/>
            </a:ln>
            <a:effectLst/>
          </p:spPr>
          <p:txBody>
            <a:bodyPr wrap="none" anchor="ctr"/>
            <a:lstStyle/>
            <a:p>
              <a:endParaRPr lang="en-US" sz="1050" dirty="0">
                <a:latin typeface="Calibri Light"/>
              </a:endParaRPr>
            </a:p>
          </p:txBody>
        </p:sp>
        <p:sp>
          <p:nvSpPr>
            <p:cNvPr id="263" name="Freeform 243">
              <a:extLst>
                <a:ext uri="{FF2B5EF4-FFF2-40B4-BE49-F238E27FC236}">
                  <a16:creationId xmlns:a16="http://schemas.microsoft.com/office/drawing/2014/main" id="{818BD65D-AE59-44DB-A6A7-9212CBD9DCD9}"/>
                </a:ext>
              </a:extLst>
            </p:cNvPr>
            <p:cNvSpPr>
              <a:spLocks noChangeArrowheads="1"/>
            </p:cNvSpPr>
            <p:nvPr/>
          </p:nvSpPr>
          <p:spPr bwMode="auto">
            <a:xfrm>
              <a:off x="10935360" y="5635619"/>
              <a:ext cx="480146" cy="770465"/>
            </a:xfrm>
            <a:custGeom>
              <a:avLst/>
              <a:gdLst>
                <a:gd name="T0" fmla="*/ 615 w 656"/>
                <a:gd name="T1" fmla="*/ 140 h 1054"/>
                <a:gd name="T2" fmla="*/ 615 w 656"/>
                <a:gd name="T3" fmla="*/ 140 h 1054"/>
                <a:gd name="T4" fmla="*/ 503 w 656"/>
                <a:gd name="T5" fmla="*/ 35 h 1054"/>
                <a:gd name="T6" fmla="*/ 340 w 656"/>
                <a:gd name="T7" fmla="*/ 0 h 1054"/>
                <a:gd name="T8" fmla="*/ 100 w 656"/>
                <a:gd name="T9" fmla="*/ 88 h 1054"/>
                <a:gd name="T10" fmla="*/ 94 w 656"/>
                <a:gd name="T11" fmla="*/ 88 h 1054"/>
                <a:gd name="T12" fmla="*/ 0 w 656"/>
                <a:gd name="T13" fmla="*/ 310 h 1054"/>
                <a:gd name="T14" fmla="*/ 6 w 656"/>
                <a:gd name="T15" fmla="*/ 328 h 1054"/>
                <a:gd name="T16" fmla="*/ 24 w 656"/>
                <a:gd name="T17" fmla="*/ 334 h 1054"/>
                <a:gd name="T18" fmla="*/ 193 w 656"/>
                <a:gd name="T19" fmla="*/ 334 h 1054"/>
                <a:gd name="T20" fmla="*/ 211 w 656"/>
                <a:gd name="T21" fmla="*/ 328 h 1054"/>
                <a:gd name="T22" fmla="*/ 217 w 656"/>
                <a:gd name="T23" fmla="*/ 310 h 1054"/>
                <a:gd name="T24" fmla="*/ 252 w 656"/>
                <a:gd name="T25" fmla="*/ 234 h 1054"/>
                <a:gd name="T26" fmla="*/ 328 w 656"/>
                <a:gd name="T27" fmla="*/ 211 h 1054"/>
                <a:gd name="T28" fmla="*/ 410 w 656"/>
                <a:gd name="T29" fmla="*/ 234 h 1054"/>
                <a:gd name="T30" fmla="*/ 433 w 656"/>
                <a:gd name="T31" fmla="*/ 281 h 1054"/>
                <a:gd name="T32" fmla="*/ 427 w 656"/>
                <a:gd name="T33" fmla="*/ 322 h 1054"/>
                <a:gd name="T34" fmla="*/ 345 w 656"/>
                <a:gd name="T35" fmla="*/ 404 h 1054"/>
                <a:gd name="T36" fmla="*/ 345 w 656"/>
                <a:gd name="T37" fmla="*/ 404 h 1054"/>
                <a:gd name="T38" fmla="*/ 240 w 656"/>
                <a:gd name="T39" fmla="*/ 538 h 1054"/>
                <a:gd name="T40" fmla="*/ 205 w 656"/>
                <a:gd name="T41" fmla="*/ 708 h 1054"/>
                <a:gd name="T42" fmla="*/ 205 w 656"/>
                <a:gd name="T43" fmla="*/ 731 h 1054"/>
                <a:gd name="T44" fmla="*/ 211 w 656"/>
                <a:gd name="T45" fmla="*/ 749 h 1054"/>
                <a:gd name="T46" fmla="*/ 228 w 656"/>
                <a:gd name="T47" fmla="*/ 755 h 1054"/>
                <a:gd name="T48" fmla="*/ 404 w 656"/>
                <a:gd name="T49" fmla="*/ 755 h 1054"/>
                <a:gd name="T50" fmla="*/ 416 w 656"/>
                <a:gd name="T51" fmla="*/ 749 h 1054"/>
                <a:gd name="T52" fmla="*/ 427 w 656"/>
                <a:gd name="T53" fmla="*/ 737 h 1054"/>
                <a:gd name="T54" fmla="*/ 433 w 656"/>
                <a:gd name="T55" fmla="*/ 649 h 1054"/>
                <a:gd name="T56" fmla="*/ 433 w 656"/>
                <a:gd name="T57" fmla="*/ 644 h 1054"/>
                <a:gd name="T58" fmla="*/ 457 w 656"/>
                <a:gd name="T59" fmla="*/ 603 h 1054"/>
                <a:gd name="T60" fmla="*/ 457 w 656"/>
                <a:gd name="T61" fmla="*/ 597 h 1054"/>
                <a:gd name="T62" fmla="*/ 521 w 656"/>
                <a:gd name="T63" fmla="*/ 527 h 1054"/>
                <a:gd name="T64" fmla="*/ 597 w 656"/>
                <a:gd name="T65" fmla="*/ 451 h 1054"/>
                <a:gd name="T66" fmla="*/ 644 w 656"/>
                <a:gd name="T67" fmla="*/ 369 h 1054"/>
                <a:gd name="T68" fmla="*/ 655 w 656"/>
                <a:gd name="T69" fmla="*/ 287 h 1054"/>
                <a:gd name="T70" fmla="*/ 615 w 656"/>
                <a:gd name="T71" fmla="*/ 140 h 1054"/>
                <a:gd name="T72" fmla="*/ 416 w 656"/>
                <a:gd name="T73" fmla="*/ 825 h 1054"/>
                <a:gd name="T74" fmla="*/ 416 w 656"/>
                <a:gd name="T75" fmla="*/ 825 h 1054"/>
                <a:gd name="T76" fmla="*/ 316 w 656"/>
                <a:gd name="T77" fmla="*/ 784 h 1054"/>
                <a:gd name="T78" fmla="*/ 223 w 656"/>
                <a:gd name="T79" fmla="*/ 825 h 1054"/>
                <a:gd name="T80" fmla="*/ 223 w 656"/>
                <a:gd name="T81" fmla="*/ 825 h 1054"/>
                <a:gd name="T82" fmla="*/ 182 w 656"/>
                <a:gd name="T83" fmla="*/ 919 h 1054"/>
                <a:gd name="T84" fmla="*/ 223 w 656"/>
                <a:gd name="T85" fmla="*/ 1012 h 1054"/>
                <a:gd name="T86" fmla="*/ 316 w 656"/>
                <a:gd name="T87" fmla="*/ 1053 h 1054"/>
                <a:gd name="T88" fmla="*/ 416 w 656"/>
                <a:gd name="T89" fmla="*/ 1012 h 1054"/>
                <a:gd name="T90" fmla="*/ 416 w 656"/>
                <a:gd name="T91" fmla="*/ 1012 h 1054"/>
                <a:gd name="T92" fmla="*/ 451 w 656"/>
                <a:gd name="T93" fmla="*/ 919 h 1054"/>
                <a:gd name="T94" fmla="*/ 416 w 656"/>
                <a:gd name="T95" fmla="*/ 82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6" h="1054">
                  <a:moveTo>
                    <a:pt x="615" y="140"/>
                  </a:moveTo>
                  <a:lnTo>
                    <a:pt x="615" y="140"/>
                  </a:lnTo>
                  <a:cubicBezTo>
                    <a:pt x="585" y="94"/>
                    <a:pt x="550" y="59"/>
                    <a:pt x="503" y="35"/>
                  </a:cubicBezTo>
                  <a:cubicBezTo>
                    <a:pt x="457" y="12"/>
                    <a:pt x="404" y="0"/>
                    <a:pt x="340" y="0"/>
                  </a:cubicBezTo>
                  <a:cubicBezTo>
                    <a:pt x="240" y="0"/>
                    <a:pt x="158" y="29"/>
                    <a:pt x="100" y="88"/>
                  </a:cubicBezTo>
                  <a:cubicBezTo>
                    <a:pt x="94" y="88"/>
                    <a:pt x="94" y="88"/>
                    <a:pt x="94" y="88"/>
                  </a:cubicBezTo>
                  <a:cubicBezTo>
                    <a:pt x="35" y="146"/>
                    <a:pt x="0" y="222"/>
                    <a:pt x="0" y="310"/>
                  </a:cubicBezTo>
                  <a:cubicBezTo>
                    <a:pt x="0" y="316"/>
                    <a:pt x="6" y="322"/>
                    <a:pt x="6" y="328"/>
                  </a:cubicBezTo>
                  <a:cubicBezTo>
                    <a:pt x="12" y="328"/>
                    <a:pt x="18" y="334"/>
                    <a:pt x="24" y="334"/>
                  </a:cubicBezTo>
                  <a:cubicBezTo>
                    <a:pt x="193" y="334"/>
                    <a:pt x="193" y="334"/>
                    <a:pt x="193" y="334"/>
                  </a:cubicBezTo>
                  <a:cubicBezTo>
                    <a:pt x="199" y="334"/>
                    <a:pt x="205" y="328"/>
                    <a:pt x="211" y="328"/>
                  </a:cubicBezTo>
                  <a:cubicBezTo>
                    <a:pt x="217" y="322"/>
                    <a:pt x="217" y="316"/>
                    <a:pt x="217" y="310"/>
                  </a:cubicBezTo>
                  <a:cubicBezTo>
                    <a:pt x="217" y="281"/>
                    <a:pt x="228" y="257"/>
                    <a:pt x="252" y="234"/>
                  </a:cubicBezTo>
                  <a:cubicBezTo>
                    <a:pt x="269" y="217"/>
                    <a:pt x="299" y="211"/>
                    <a:pt x="328" y="211"/>
                  </a:cubicBezTo>
                  <a:cubicBezTo>
                    <a:pt x="363" y="211"/>
                    <a:pt x="386" y="217"/>
                    <a:pt x="410" y="234"/>
                  </a:cubicBezTo>
                  <a:cubicBezTo>
                    <a:pt x="427" y="246"/>
                    <a:pt x="433" y="263"/>
                    <a:pt x="433" y="281"/>
                  </a:cubicBezTo>
                  <a:cubicBezTo>
                    <a:pt x="433" y="298"/>
                    <a:pt x="427" y="310"/>
                    <a:pt x="427" y="322"/>
                  </a:cubicBezTo>
                  <a:cubicBezTo>
                    <a:pt x="416" y="339"/>
                    <a:pt x="386" y="363"/>
                    <a:pt x="345" y="404"/>
                  </a:cubicBezTo>
                  <a:lnTo>
                    <a:pt x="345" y="404"/>
                  </a:lnTo>
                  <a:cubicBezTo>
                    <a:pt x="299" y="445"/>
                    <a:pt x="264" y="491"/>
                    <a:pt x="240" y="538"/>
                  </a:cubicBezTo>
                  <a:cubicBezTo>
                    <a:pt x="217" y="591"/>
                    <a:pt x="205" y="644"/>
                    <a:pt x="205" y="708"/>
                  </a:cubicBezTo>
                  <a:cubicBezTo>
                    <a:pt x="205" y="731"/>
                    <a:pt x="205" y="731"/>
                    <a:pt x="205" y="731"/>
                  </a:cubicBezTo>
                  <a:cubicBezTo>
                    <a:pt x="205" y="743"/>
                    <a:pt x="205" y="743"/>
                    <a:pt x="211" y="749"/>
                  </a:cubicBezTo>
                  <a:cubicBezTo>
                    <a:pt x="217" y="755"/>
                    <a:pt x="223" y="755"/>
                    <a:pt x="228" y="755"/>
                  </a:cubicBezTo>
                  <a:cubicBezTo>
                    <a:pt x="404" y="755"/>
                    <a:pt x="404" y="755"/>
                    <a:pt x="404" y="755"/>
                  </a:cubicBezTo>
                  <a:cubicBezTo>
                    <a:pt x="404" y="755"/>
                    <a:pt x="416" y="755"/>
                    <a:pt x="416" y="749"/>
                  </a:cubicBezTo>
                  <a:cubicBezTo>
                    <a:pt x="421" y="743"/>
                    <a:pt x="427" y="743"/>
                    <a:pt x="427" y="737"/>
                  </a:cubicBezTo>
                  <a:cubicBezTo>
                    <a:pt x="427" y="696"/>
                    <a:pt x="427" y="667"/>
                    <a:pt x="433" y="649"/>
                  </a:cubicBezTo>
                  <a:cubicBezTo>
                    <a:pt x="433" y="644"/>
                    <a:pt x="433" y="644"/>
                    <a:pt x="433" y="644"/>
                  </a:cubicBezTo>
                  <a:cubicBezTo>
                    <a:pt x="439" y="626"/>
                    <a:pt x="445" y="608"/>
                    <a:pt x="457" y="603"/>
                  </a:cubicBezTo>
                  <a:cubicBezTo>
                    <a:pt x="457" y="597"/>
                    <a:pt x="457" y="597"/>
                    <a:pt x="457" y="597"/>
                  </a:cubicBezTo>
                  <a:cubicBezTo>
                    <a:pt x="468" y="585"/>
                    <a:pt x="486" y="562"/>
                    <a:pt x="521" y="527"/>
                  </a:cubicBezTo>
                  <a:cubicBezTo>
                    <a:pt x="562" y="491"/>
                    <a:pt x="585" y="468"/>
                    <a:pt x="597" y="451"/>
                  </a:cubicBezTo>
                  <a:cubicBezTo>
                    <a:pt x="620" y="421"/>
                    <a:pt x="632" y="398"/>
                    <a:pt x="644" y="369"/>
                  </a:cubicBezTo>
                  <a:cubicBezTo>
                    <a:pt x="650" y="339"/>
                    <a:pt x="655" y="316"/>
                    <a:pt x="655" y="287"/>
                  </a:cubicBezTo>
                  <a:cubicBezTo>
                    <a:pt x="655" y="234"/>
                    <a:pt x="644" y="187"/>
                    <a:pt x="615" y="140"/>
                  </a:cubicBezTo>
                  <a:close/>
                  <a:moveTo>
                    <a:pt x="416" y="825"/>
                  </a:moveTo>
                  <a:lnTo>
                    <a:pt x="416" y="825"/>
                  </a:lnTo>
                  <a:cubicBezTo>
                    <a:pt x="386" y="796"/>
                    <a:pt x="357" y="784"/>
                    <a:pt x="316" y="784"/>
                  </a:cubicBezTo>
                  <a:cubicBezTo>
                    <a:pt x="281" y="784"/>
                    <a:pt x="252" y="796"/>
                    <a:pt x="223" y="825"/>
                  </a:cubicBezTo>
                  <a:lnTo>
                    <a:pt x="223" y="825"/>
                  </a:lnTo>
                  <a:cubicBezTo>
                    <a:pt x="193" y="848"/>
                    <a:pt x="182" y="883"/>
                    <a:pt x="182" y="919"/>
                  </a:cubicBezTo>
                  <a:cubicBezTo>
                    <a:pt x="182" y="954"/>
                    <a:pt x="193" y="989"/>
                    <a:pt x="223" y="1012"/>
                  </a:cubicBezTo>
                  <a:cubicBezTo>
                    <a:pt x="252" y="1036"/>
                    <a:pt x="281" y="1053"/>
                    <a:pt x="316" y="1053"/>
                  </a:cubicBezTo>
                  <a:cubicBezTo>
                    <a:pt x="357" y="1053"/>
                    <a:pt x="386" y="1036"/>
                    <a:pt x="416" y="1012"/>
                  </a:cubicBezTo>
                  <a:lnTo>
                    <a:pt x="416" y="1012"/>
                  </a:lnTo>
                  <a:cubicBezTo>
                    <a:pt x="439" y="989"/>
                    <a:pt x="451" y="954"/>
                    <a:pt x="451" y="919"/>
                  </a:cubicBezTo>
                  <a:cubicBezTo>
                    <a:pt x="451" y="883"/>
                    <a:pt x="439" y="848"/>
                    <a:pt x="416" y="825"/>
                  </a:cubicBezTo>
                  <a:close/>
                </a:path>
              </a:pathLst>
            </a:custGeom>
            <a:solidFill>
              <a:schemeClr val="accent4"/>
            </a:solidFill>
            <a:ln>
              <a:noFill/>
            </a:ln>
            <a:effectLst/>
          </p:spPr>
          <p:txBody>
            <a:bodyPr wrap="none" anchor="ctr"/>
            <a:lstStyle/>
            <a:p>
              <a:endParaRPr lang="en-US" sz="1050" dirty="0">
                <a:latin typeface="Calibri Light"/>
              </a:endParaRPr>
            </a:p>
          </p:txBody>
        </p:sp>
      </p:grpSp>
    </p:spTree>
    <p:extLst>
      <p:ext uri="{BB962C8B-B14F-4D97-AF65-F5344CB8AC3E}">
        <p14:creationId xmlns:p14="http://schemas.microsoft.com/office/powerpoint/2010/main" val="2806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5C2A-7D95-48D1-B941-1D0A9EF31E79}"/>
              </a:ext>
            </a:extLst>
          </p:cNvPr>
          <p:cNvSpPr>
            <a:spLocks noGrp="1"/>
          </p:cNvSpPr>
          <p:nvPr>
            <p:ph type="title"/>
          </p:nvPr>
        </p:nvSpPr>
        <p:spPr/>
        <p:txBody>
          <a:bodyPr/>
          <a:lstStyle/>
          <a:p>
            <a:r>
              <a:rPr lang="en-US" dirty="0">
                <a:solidFill>
                  <a:schemeClr val="accent2"/>
                </a:solidFill>
                <a:latin typeface="DINOT-Bold" panose="020B0804020101020102"/>
              </a:rPr>
              <a:t>Promotional materials</a:t>
            </a:r>
            <a:endParaRPr lang="en-AU" dirty="0">
              <a:solidFill>
                <a:schemeClr val="accent2"/>
              </a:solidFill>
              <a:latin typeface="DINOT-Bold" panose="020B0804020101020102"/>
            </a:endParaRPr>
          </a:p>
        </p:txBody>
      </p:sp>
      <p:pic>
        <p:nvPicPr>
          <p:cNvPr id="10" name="Picture 9">
            <a:extLst>
              <a:ext uri="{FF2B5EF4-FFF2-40B4-BE49-F238E27FC236}">
                <a16:creationId xmlns:a16="http://schemas.microsoft.com/office/drawing/2014/main" id="{4B7F73B7-296A-4F19-BE5C-AA8081909423}"/>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9592" y="1923678"/>
            <a:ext cx="1728192" cy="1728192"/>
          </a:xfrm>
          <a:prstGeom prst="rect">
            <a:avLst/>
          </a:prstGeom>
        </p:spPr>
      </p:pic>
      <p:pic>
        <p:nvPicPr>
          <p:cNvPr id="17" name="Picture 16">
            <a:extLst>
              <a:ext uri="{FF2B5EF4-FFF2-40B4-BE49-F238E27FC236}">
                <a16:creationId xmlns:a16="http://schemas.microsoft.com/office/drawing/2014/main" id="{FE30B860-252A-45E8-83C1-654DC2970680}"/>
              </a:ext>
            </a:extLst>
          </p:cNvPr>
          <p:cNvPicPr>
            <a:picLocks noChangeAspect="1"/>
          </p:cNvPicPr>
          <p:nvPr/>
        </p:nvPicPr>
        <p:blipFill>
          <a:blip r:embed="rId5" cstate="screen">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07311" y="2139702"/>
            <a:ext cx="2929377" cy="1284157"/>
          </a:xfrm>
          <a:prstGeom prst="rect">
            <a:avLst/>
          </a:prstGeom>
        </p:spPr>
      </p:pic>
      <p:pic>
        <p:nvPicPr>
          <p:cNvPr id="20" name="Picture 19">
            <a:extLst>
              <a:ext uri="{FF2B5EF4-FFF2-40B4-BE49-F238E27FC236}">
                <a16:creationId xmlns:a16="http://schemas.microsoft.com/office/drawing/2014/main" id="{5745B319-6C79-4D7D-8116-627D78D764F9}"/>
              </a:ext>
            </a:extLst>
          </p:cNvPr>
          <p:cNvPicPr>
            <a:picLocks noChangeAspect="1"/>
          </p:cNvPicPr>
          <p:nvPr/>
        </p:nvPicPr>
        <p:blipFill>
          <a:blip r:embed="rId7" cstate="screen">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29143" y="1923678"/>
            <a:ext cx="1779662" cy="1779662"/>
          </a:xfrm>
          <a:prstGeom prst="rect">
            <a:avLst/>
          </a:prstGeom>
        </p:spPr>
      </p:pic>
    </p:spTree>
    <p:extLst>
      <p:ext uri="{BB962C8B-B14F-4D97-AF65-F5344CB8AC3E}">
        <p14:creationId xmlns:p14="http://schemas.microsoft.com/office/powerpoint/2010/main" val="349192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291830"/>
            <a:ext cx="7776864" cy="540544"/>
          </a:xfrm>
        </p:spPr>
        <p:txBody>
          <a:bodyPr/>
          <a:lstStyle/>
          <a:p>
            <a:br>
              <a:rPr lang="en-AU" sz="2400" dirty="0">
                <a:latin typeface="DINOT" panose="020B0504020101020102" pitchFamily="34" charset="0"/>
                <a:cs typeface="DINOT" panose="020B0504020101020102" pitchFamily="34" charset="0"/>
              </a:rPr>
            </a:br>
            <a:br>
              <a:rPr lang="en-AU" sz="2400" dirty="0">
                <a:latin typeface="DINOT" panose="020B0504020101020102" pitchFamily="34" charset="0"/>
                <a:cs typeface="DINOT" panose="020B0504020101020102" pitchFamily="34" charset="0"/>
              </a:rPr>
            </a:br>
            <a:br>
              <a:rPr lang="en-AU" sz="2400" dirty="0">
                <a:latin typeface="DINOT" panose="020B0504020101020102" pitchFamily="34" charset="0"/>
                <a:cs typeface="DINOT" panose="020B0504020101020102" pitchFamily="34" charset="0"/>
              </a:rPr>
            </a:br>
            <a:r>
              <a:rPr lang="en-AU" sz="2400" dirty="0">
                <a:latin typeface="DINOT-Bold" panose="020B0804020101020102" pitchFamily="34" charset="0"/>
                <a:cs typeface="DINOT-Bold" panose="020B0804020101020102" pitchFamily="34" charset="0"/>
              </a:rPr>
              <a:t>Opens early August 2020</a:t>
            </a:r>
            <a:br>
              <a:rPr lang="en-AU" sz="2400" dirty="0">
                <a:latin typeface="DINOT" panose="020B0504020101020102" pitchFamily="34" charset="0"/>
                <a:cs typeface="DINOT" panose="020B0504020101020102" pitchFamily="34" charset="0"/>
              </a:rPr>
            </a:br>
            <a:br>
              <a:rPr lang="en-AU" sz="2400" dirty="0">
                <a:latin typeface="DINOT" panose="020B0504020101020102" pitchFamily="34" charset="0"/>
                <a:cs typeface="DINOT" panose="020B0504020101020102" pitchFamily="34" charset="0"/>
              </a:rPr>
            </a:br>
            <a:r>
              <a:rPr lang="en-AU" sz="1800" dirty="0">
                <a:latin typeface="DINOT" panose="020B0504020101020102" pitchFamily="34" charset="0"/>
                <a:cs typeface="DINOT" panose="020B0504020101020102" pitchFamily="34" charset="0"/>
              </a:rPr>
              <a:t>For more information visit: </a:t>
            </a:r>
            <a:br>
              <a:rPr lang="en-AU" dirty="0">
                <a:latin typeface="DINOT" panose="020B0504020101020102" pitchFamily="34" charset="0"/>
                <a:cs typeface="DINOT" panose="020B0504020101020102" pitchFamily="34" charset="0"/>
              </a:rPr>
            </a:br>
            <a:r>
              <a:rPr lang="en-AU" sz="2000" dirty="0">
                <a:latin typeface="DINOT" panose="020B0504020101020102" pitchFamily="34" charset="0"/>
                <a:cs typeface="DINOT" panose="020B0504020101020102" pitchFamily="34" charset="0"/>
              </a:rPr>
              <a:t>www.MedicalTrainingSurvey.gov.au</a:t>
            </a:r>
          </a:p>
        </p:txBody>
      </p:sp>
      <p:pic>
        <p:nvPicPr>
          <p:cNvPr id="4" name="Picture 3">
            <a:extLst>
              <a:ext uri="{FF2B5EF4-FFF2-40B4-BE49-F238E27FC236}">
                <a16:creationId xmlns:a16="http://schemas.microsoft.com/office/drawing/2014/main" id="{E0A83111-CE18-4075-AC25-D54EE56D19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95736" y="915566"/>
            <a:ext cx="4752528" cy="2282863"/>
          </a:xfrm>
          <a:prstGeom prst="rect">
            <a:avLst/>
          </a:prstGeom>
        </p:spPr>
      </p:pic>
    </p:spTree>
    <p:extLst>
      <p:ext uri="{BB962C8B-B14F-4D97-AF65-F5344CB8AC3E}">
        <p14:creationId xmlns:p14="http://schemas.microsoft.com/office/powerpoint/2010/main" val="346695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p:cNvSpPr>
            <a:spLocks noGrp="1" noChangeArrowheads="1"/>
          </p:cNvSpPr>
          <p:nvPr>
            <p:ph type="title"/>
          </p:nvPr>
        </p:nvSpPr>
        <p:spPr bwMode="gray">
          <a:xfrm>
            <a:off x="467547" y="158998"/>
            <a:ext cx="8064500" cy="540544"/>
          </a:xfrm>
        </p:spPr>
        <p:txBody>
          <a:bodyPr/>
          <a:lstStyle/>
          <a:p>
            <a:pPr algn="ctr"/>
            <a:r>
              <a:rPr lang="en-US" b="1" noProof="1">
                <a:solidFill>
                  <a:schemeClr val="accent2"/>
                </a:solidFill>
                <a:latin typeface="DINOT-Bold" panose="020B0804020101020102" pitchFamily="34" charset="0"/>
              </a:rPr>
              <a:t>Objectives</a:t>
            </a:r>
          </a:p>
        </p:txBody>
      </p:sp>
      <p:sp>
        <p:nvSpPr>
          <p:cNvPr id="12" name="Subtitle"/>
          <p:cNvSpPr>
            <a:spLocks noGrp="1"/>
          </p:cNvSpPr>
          <p:nvPr>
            <p:ph idx="1"/>
          </p:nvPr>
        </p:nvSpPr>
        <p:spPr bwMode="gray">
          <a:xfrm>
            <a:off x="456435" y="843558"/>
            <a:ext cx="8075613" cy="2862581"/>
          </a:xfrm>
        </p:spPr>
        <p:txBody>
          <a:bodyPr/>
          <a:lstStyle/>
          <a:p>
            <a:pPr marL="0" indent="0">
              <a:buNone/>
            </a:pPr>
            <a:r>
              <a:rPr lang="en-US" sz="1200" dirty="0">
                <a:solidFill>
                  <a:schemeClr val="tx1"/>
                </a:solidFill>
                <a:latin typeface="Arial" panose="020B0604020202020204" pitchFamily="34" charset="0"/>
                <a:cs typeface="Arial" panose="020B0604020202020204" pitchFamily="34" charset="0"/>
              </a:rPr>
              <a:t>The Medical Training Survey gathers feedback from doctors in training in Australia to:</a:t>
            </a:r>
          </a:p>
        </p:txBody>
      </p:sp>
      <p:sp>
        <p:nvSpPr>
          <p:cNvPr id="171" name="Freeform 12">
            <a:extLst>
              <a:ext uri="{FF2B5EF4-FFF2-40B4-BE49-F238E27FC236}">
                <a16:creationId xmlns:a16="http://schemas.microsoft.com/office/drawing/2014/main" id="{4A1B1232-864C-479D-B29A-B50A05C06BC2}"/>
              </a:ext>
            </a:extLst>
          </p:cNvPr>
          <p:cNvSpPr>
            <a:spLocks noChangeArrowheads="1"/>
          </p:cNvSpPr>
          <p:nvPr/>
        </p:nvSpPr>
        <p:spPr bwMode="auto">
          <a:xfrm>
            <a:off x="2697755" y="3802064"/>
            <a:ext cx="1114155" cy="593024"/>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2" name="Freeform 126">
            <a:extLst>
              <a:ext uri="{FF2B5EF4-FFF2-40B4-BE49-F238E27FC236}">
                <a16:creationId xmlns:a16="http://schemas.microsoft.com/office/drawing/2014/main" id="{A5230FF0-25D7-457A-BB96-F2D5B0EDB2EE}"/>
              </a:ext>
            </a:extLst>
          </p:cNvPr>
          <p:cNvSpPr>
            <a:spLocks noChangeArrowheads="1"/>
          </p:cNvSpPr>
          <p:nvPr/>
        </p:nvSpPr>
        <p:spPr bwMode="auto">
          <a:xfrm>
            <a:off x="2216254" y="3051037"/>
            <a:ext cx="328296" cy="456909"/>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3" name="Line 127">
            <a:extLst>
              <a:ext uri="{FF2B5EF4-FFF2-40B4-BE49-F238E27FC236}">
                <a16:creationId xmlns:a16="http://schemas.microsoft.com/office/drawing/2014/main" id="{2EF4228D-0E03-4756-BF5D-F39DE088670D}"/>
              </a:ext>
            </a:extLst>
          </p:cNvPr>
          <p:cNvSpPr>
            <a:spLocks noChangeShapeType="1"/>
          </p:cNvSpPr>
          <p:nvPr/>
        </p:nvSpPr>
        <p:spPr bwMode="auto">
          <a:xfrm flipH="1">
            <a:off x="2323634" y="3520942"/>
            <a:ext cx="221600" cy="318742"/>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4" name="Freeform 128">
            <a:extLst>
              <a:ext uri="{FF2B5EF4-FFF2-40B4-BE49-F238E27FC236}">
                <a16:creationId xmlns:a16="http://schemas.microsoft.com/office/drawing/2014/main" id="{27B4D6AE-3C68-4AE3-BDE1-A16DCA319D5B}"/>
              </a:ext>
            </a:extLst>
          </p:cNvPr>
          <p:cNvSpPr>
            <a:spLocks noChangeArrowheads="1"/>
          </p:cNvSpPr>
          <p:nvPr/>
        </p:nvSpPr>
        <p:spPr bwMode="auto">
          <a:xfrm>
            <a:off x="1946777" y="3491530"/>
            <a:ext cx="377541" cy="348154"/>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5" name="Freeform 75">
            <a:extLst>
              <a:ext uri="{FF2B5EF4-FFF2-40B4-BE49-F238E27FC236}">
                <a16:creationId xmlns:a16="http://schemas.microsoft.com/office/drawing/2014/main" id="{F3AF32D0-9331-4F5B-8E1D-FC0C5E5A4F2C}"/>
              </a:ext>
            </a:extLst>
          </p:cNvPr>
          <p:cNvSpPr>
            <a:spLocks noChangeArrowheads="1"/>
          </p:cNvSpPr>
          <p:nvPr/>
        </p:nvSpPr>
        <p:spPr bwMode="auto">
          <a:xfrm>
            <a:off x="2186161" y="2345154"/>
            <a:ext cx="983520" cy="209987"/>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6" name="Line 91">
            <a:extLst>
              <a:ext uri="{FF2B5EF4-FFF2-40B4-BE49-F238E27FC236}">
                <a16:creationId xmlns:a16="http://schemas.microsoft.com/office/drawing/2014/main" id="{C559EF7D-EB22-49A2-B007-DF3F223D1E9F}"/>
              </a:ext>
            </a:extLst>
          </p:cNvPr>
          <p:cNvSpPr>
            <a:spLocks noChangeShapeType="1"/>
          </p:cNvSpPr>
          <p:nvPr/>
        </p:nvSpPr>
        <p:spPr bwMode="auto">
          <a:xfrm flipH="1">
            <a:off x="3147794" y="1958697"/>
            <a:ext cx="333084" cy="58276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7" name="Line 136">
            <a:extLst>
              <a:ext uri="{FF2B5EF4-FFF2-40B4-BE49-F238E27FC236}">
                <a16:creationId xmlns:a16="http://schemas.microsoft.com/office/drawing/2014/main" id="{1731896B-E37F-4EBF-B6F9-87FE671A1277}"/>
              </a:ext>
            </a:extLst>
          </p:cNvPr>
          <p:cNvSpPr>
            <a:spLocks noChangeShapeType="1"/>
          </p:cNvSpPr>
          <p:nvPr/>
        </p:nvSpPr>
        <p:spPr bwMode="auto">
          <a:xfrm>
            <a:off x="2697755" y="1707671"/>
            <a:ext cx="684" cy="481532"/>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8" name="Freeform 78">
            <a:extLst>
              <a:ext uri="{FF2B5EF4-FFF2-40B4-BE49-F238E27FC236}">
                <a16:creationId xmlns:a16="http://schemas.microsoft.com/office/drawing/2014/main" id="{A4E2ACBE-344F-41A1-BDD9-3B16F7CB4740}"/>
              </a:ext>
            </a:extLst>
          </p:cNvPr>
          <p:cNvSpPr>
            <a:spLocks noChangeArrowheads="1"/>
          </p:cNvSpPr>
          <p:nvPr/>
        </p:nvSpPr>
        <p:spPr bwMode="auto">
          <a:xfrm>
            <a:off x="1354477" y="3051037"/>
            <a:ext cx="603928" cy="1121751"/>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9" name="Freeform 137">
            <a:extLst>
              <a:ext uri="{FF2B5EF4-FFF2-40B4-BE49-F238E27FC236}">
                <a16:creationId xmlns:a16="http://schemas.microsoft.com/office/drawing/2014/main" id="{D849E5B5-1721-4FC9-AAD7-C786422B4977}"/>
              </a:ext>
            </a:extLst>
          </p:cNvPr>
          <p:cNvSpPr>
            <a:spLocks noChangeArrowheads="1"/>
          </p:cNvSpPr>
          <p:nvPr/>
        </p:nvSpPr>
        <p:spPr bwMode="auto">
          <a:xfrm>
            <a:off x="1829822" y="2189203"/>
            <a:ext cx="867933" cy="867990"/>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0" name="Freeform 129">
            <a:extLst>
              <a:ext uri="{FF2B5EF4-FFF2-40B4-BE49-F238E27FC236}">
                <a16:creationId xmlns:a16="http://schemas.microsoft.com/office/drawing/2014/main" id="{64C15508-BA8B-4B5F-801F-0DEC3EFE1047}"/>
              </a:ext>
            </a:extLst>
          </p:cNvPr>
          <p:cNvSpPr>
            <a:spLocks noChangeArrowheads="1"/>
          </p:cNvSpPr>
          <p:nvPr/>
        </p:nvSpPr>
        <p:spPr bwMode="auto">
          <a:xfrm>
            <a:off x="1628057" y="1707672"/>
            <a:ext cx="1069698" cy="530096"/>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1" name="Freeform 9">
            <a:extLst>
              <a:ext uri="{FF2B5EF4-FFF2-40B4-BE49-F238E27FC236}">
                <a16:creationId xmlns:a16="http://schemas.microsoft.com/office/drawing/2014/main" id="{0D1506B5-D51B-4419-B273-FED2BC735127}"/>
              </a:ext>
            </a:extLst>
          </p:cNvPr>
          <p:cNvSpPr>
            <a:spLocks noChangeArrowheads="1"/>
          </p:cNvSpPr>
          <p:nvPr/>
        </p:nvSpPr>
        <p:spPr bwMode="auto">
          <a:xfrm>
            <a:off x="3438473" y="2657056"/>
            <a:ext cx="127215" cy="852258"/>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2" name="Freeform 11">
            <a:extLst>
              <a:ext uri="{FF2B5EF4-FFF2-40B4-BE49-F238E27FC236}">
                <a16:creationId xmlns:a16="http://schemas.microsoft.com/office/drawing/2014/main" id="{C933143D-8D91-477D-B715-FBE1DBF53892}"/>
              </a:ext>
            </a:extLst>
          </p:cNvPr>
          <p:cNvSpPr>
            <a:spLocks noChangeArrowheads="1"/>
          </p:cNvSpPr>
          <p:nvPr/>
        </p:nvSpPr>
        <p:spPr bwMode="auto">
          <a:xfrm>
            <a:off x="3641606" y="2511365"/>
            <a:ext cx="173039" cy="1131328"/>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3" name="Freeform 76">
            <a:extLst>
              <a:ext uri="{FF2B5EF4-FFF2-40B4-BE49-F238E27FC236}">
                <a16:creationId xmlns:a16="http://schemas.microsoft.com/office/drawing/2014/main" id="{5B503140-20FB-4BF5-A9C0-D742332989CA}"/>
              </a:ext>
            </a:extLst>
          </p:cNvPr>
          <p:cNvSpPr>
            <a:spLocks noChangeArrowheads="1"/>
          </p:cNvSpPr>
          <p:nvPr/>
        </p:nvSpPr>
        <p:spPr bwMode="auto">
          <a:xfrm>
            <a:off x="1580863" y="2215880"/>
            <a:ext cx="364546" cy="816690"/>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4" name="Freeform 77">
            <a:extLst>
              <a:ext uri="{FF2B5EF4-FFF2-40B4-BE49-F238E27FC236}">
                <a16:creationId xmlns:a16="http://schemas.microsoft.com/office/drawing/2014/main" id="{5289841D-1830-44A2-A0E8-EDA4746CC2FE}"/>
              </a:ext>
            </a:extLst>
          </p:cNvPr>
          <p:cNvSpPr>
            <a:spLocks noChangeArrowheads="1"/>
          </p:cNvSpPr>
          <p:nvPr/>
        </p:nvSpPr>
        <p:spPr bwMode="auto">
          <a:xfrm>
            <a:off x="3480194" y="1958698"/>
            <a:ext cx="560839" cy="1092339"/>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5" name="Freeform 87">
            <a:extLst>
              <a:ext uri="{FF2B5EF4-FFF2-40B4-BE49-F238E27FC236}">
                <a16:creationId xmlns:a16="http://schemas.microsoft.com/office/drawing/2014/main" id="{1F8D49E8-36FE-4125-9545-EB83C5174CCA}"/>
              </a:ext>
            </a:extLst>
          </p:cNvPr>
          <p:cNvSpPr>
            <a:spLocks noChangeArrowheads="1"/>
          </p:cNvSpPr>
          <p:nvPr/>
        </p:nvSpPr>
        <p:spPr bwMode="auto">
          <a:xfrm>
            <a:off x="2132128" y="3995634"/>
            <a:ext cx="1057387" cy="153899"/>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6" name="Line 20">
            <a:extLst>
              <a:ext uri="{FF2B5EF4-FFF2-40B4-BE49-F238E27FC236}">
                <a16:creationId xmlns:a16="http://schemas.microsoft.com/office/drawing/2014/main" id="{11A58E59-0ED3-4341-A3F1-40A753E86618}"/>
              </a:ext>
            </a:extLst>
          </p:cNvPr>
          <p:cNvSpPr>
            <a:spLocks noChangeShapeType="1"/>
          </p:cNvSpPr>
          <p:nvPr/>
        </p:nvSpPr>
        <p:spPr bwMode="auto">
          <a:xfrm>
            <a:off x="3641606" y="3636537"/>
            <a:ext cx="170303" cy="175103"/>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7" name="Freeform 8">
            <a:extLst>
              <a:ext uri="{FF2B5EF4-FFF2-40B4-BE49-F238E27FC236}">
                <a16:creationId xmlns:a16="http://schemas.microsoft.com/office/drawing/2014/main" id="{6F3F0E82-2873-422A-B351-5195A8A5B8AB}"/>
              </a:ext>
            </a:extLst>
          </p:cNvPr>
          <p:cNvSpPr>
            <a:spLocks noChangeArrowheads="1"/>
          </p:cNvSpPr>
          <p:nvPr/>
        </p:nvSpPr>
        <p:spPr bwMode="auto">
          <a:xfrm>
            <a:off x="2697755" y="2570189"/>
            <a:ext cx="481501" cy="481532"/>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8" name="Line 23">
            <a:extLst>
              <a:ext uri="{FF2B5EF4-FFF2-40B4-BE49-F238E27FC236}">
                <a16:creationId xmlns:a16="http://schemas.microsoft.com/office/drawing/2014/main" id="{DC699761-770A-4F5B-8275-092697124329}"/>
              </a:ext>
            </a:extLst>
          </p:cNvPr>
          <p:cNvSpPr>
            <a:spLocks noChangeShapeType="1"/>
          </p:cNvSpPr>
          <p:nvPr/>
        </p:nvSpPr>
        <p:spPr bwMode="auto">
          <a:xfrm>
            <a:off x="3179256" y="3051037"/>
            <a:ext cx="194242" cy="684"/>
          </a:xfrm>
          <a:prstGeom prst="line">
            <a:avLst/>
          </a:prstGeom>
          <a:noFill/>
          <a:ln w="216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9" name="Line 73">
            <a:extLst>
              <a:ext uri="{FF2B5EF4-FFF2-40B4-BE49-F238E27FC236}">
                <a16:creationId xmlns:a16="http://schemas.microsoft.com/office/drawing/2014/main" id="{E770FEA5-D15B-4F95-90A5-300CA07CD261}"/>
              </a:ext>
            </a:extLst>
          </p:cNvPr>
          <p:cNvSpPr>
            <a:spLocks noChangeShapeType="1"/>
          </p:cNvSpPr>
          <p:nvPr/>
        </p:nvSpPr>
        <p:spPr bwMode="auto">
          <a:xfrm>
            <a:off x="1945410" y="2215881"/>
            <a:ext cx="246906" cy="309849"/>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0" name="Freeform 17">
            <a:extLst>
              <a:ext uri="{FF2B5EF4-FFF2-40B4-BE49-F238E27FC236}">
                <a16:creationId xmlns:a16="http://schemas.microsoft.com/office/drawing/2014/main" id="{02ED68FC-7B8F-42E4-B0D9-E98D5D59BC46}"/>
              </a:ext>
            </a:extLst>
          </p:cNvPr>
          <p:cNvSpPr>
            <a:spLocks noChangeArrowheads="1"/>
          </p:cNvSpPr>
          <p:nvPr/>
        </p:nvSpPr>
        <p:spPr bwMode="auto">
          <a:xfrm>
            <a:off x="3684011" y="3683048"/>
            <a:ext cx="257165" cy="257867"/>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1" name="Line 138">
            <a:extLst>
              <a:ext uri="{FF2B5EF4-FFF2-40B4-BE49-F238E27FC236}">
                <a16:creationId xmlns:a16="http://schemas.microsoft.com/office/drawing/2014/main" id="{64454054-3967-44DC-B2F8-119340DDDE17}"/>
              </a:ext>
            </a:extLst>
          </p:cNvPr>
          <p:cNvSpPr>
            <a:spLocks noChangeShapeType="1"/>
          </p:cNvSpPr>
          <p:nvPr/>
        </p:nvSpPr>
        <p:spPr bwMode="auto">
          <a:xfrm>
            <a:off x="1937202" y="3051037"/>
            <a:ext cx="279736" cy="68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2" name="Line 74">
            <a:extLst>
              <a:ext uri="{FF2B5EF4-FFF2-40B4-BE49-F238E27FC236}">
                <a16:creationId xmlns:a16="http://schemas.microsoft.com/office/drawing/2014/main" id="{EC79F267-891A-4E32-ADA9-7E0C99A5313E}"/>
              </a:ext>
            </a:extLst>
          </p:cNvPr>
          <p:cNvSpPr>
            <a:spLocks noChangeShapeType="1"/>
          </p:cNvSpPr>
          <p:nvPr/>
        </p:nvSpPr>
        <p:spPr bwMode="auto">
          <a:xfrm flipH="1">
            <a:off x="1331906" y="3044197"/>
            <a:ext cx="249642" cy="68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3" name="Line 79">
            <a:extLst>
              <a:ext uri="{FF2B5EF4-FFF2-40B4-BE49-F238E27FC236}">
                <a16:creationId xmlns:a16="http://schemas.microsoft.com/office/drawing/2014/main" id="{BF8570FD-5E59-43B3-AD4D-FDAA6F729447}"/>
              </a:ext>
            </a:extLst>
          </p:cNvPr>
          <p:cNvSpPr>
            <a:spLocks noChangeShapeType="1"/>
          </p:cNvSpPr>
          <p:nvPr/>
        </p:nvSpPr>
        <p:spPr bwMode="auto">
          <a:xfrm flipH="1">
            <a:off x="1957721" y="3992898"/>
            <a:ext cx="173723" cy="179891"/>
          </a:xfrm>
          <a:prstGeom prst="line">
            <a:avLst/>
          </a:prstGeom>
          <a:noFill/>
          <a:ln w="432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4" name="Line 21">
            <a:extLst>
              <a:ext uri="{FF2B5EF4-FFF2-40B4-BE49-F238E27FC236}">
                <a16:creationId xmlns:a16="http://schemas.microsoft.com/office/drawing/2014/main" id="{6064B754-E84C-4442-9603-711A79D6FDC5}"/>
              </a:ext>
            </a:extLst>
          </p:cNvPr>
          <p:cNvSpPr>
            <a:spLocks noChangeShapeType="1"/>
          </p:cNvSpPr>
          <p:nvPr/>
        </p:nvSpPr>
        <p:spPr bwMode="auto">
          <a:xfrm>
            <a:off x="2705278" y="3756920"/>
            <a:ext cx="684" cy="637483"/>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5" name="Freeform 10">
            <a:extLst>
              <a:ext uri="{FF2B5EF4-FFF2-40B4-BE49-F238E27FC236}">
                <a16:creationId xmlns:a16="http://schemas.microsoft.com/office/drawing/2014/main" id="{33E3077E-FFD8-4CE8-A980-E8B1C055B7AA}"/>
              </a:ext>
            </a:extLst>
          </p:cNvPr>
          <p:cNvSpPr>
            <a:spLocks noChangeArrowheads="1"/>
          </p:cNvSpPr>
          <p:nvPr/>
        </p:nvSpPr>
        <p:spPr bwMode="auto">
          <a:xfrm>
            <a:off x="2703910" y="3051037"/>
            <a:ext cx="669588" cy="705883"/>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6" name="Line 7">
            <a:extLst>
              <a:ext uri="{FF2B5EF4-FFF2-40B4-BE49-F238E27FC236}">
                <a16:creationId xmlns:a16="http://schemas.microsoft.com/office/drawing/2014/main" id="{5EAE8D08-CFB9-48CE-AE96-F671F8614C11}"/>
              </a:ext>
            </a:extLst>
          </p:cNvPr>
          <p:cNvSpPr>
            <a:spLocks noChangeShapeType="1"/>
          </p:cNvSpPr>
          <p:nvPr/>
        </p:nvSpPr>
        <p:spPr bwMode="auto">
          <a:xfrm flipH="1">
            <a:off x="3470619" y="2515469"/>
            <a:ext cx="216812" cy="141587"/>
          </a:xfrm>
          <a:prstGeom prst="line">
            <a:avLst/>
          </a:prstGeom>
          <a:noFill/>
          <a:ln w="648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7" name="Freeform 13">
            <a:extLst>
              <a:ext uri="{FF2B5EF4-FFF2-40B4-BE49-F238E27FC236}">
                <a16:creationId xmlns:a16="http://schemas.microsoft.com/office/drawing/2014/main" id="{42763802-3444-4F32-B47A-94CD601F8B32}"/>
              </a:ext>
            </a:extLst>
          </p:cNvPr>
          <p:cNvSpPr>
            <a:spLocks noChangeArrowheads="1"/>
          </p:cNvSpPr>
          <p:nvPr/>
        </p:nvSpPr>
        <p:spPr bwMode="auto">
          <a:xfrm>
            <a:off x="3137535" y="3009998"/>
            <a:ext cx="83442" cy="82079"/>
          </a:xfrm>
          <a:custGeom>
            <a:avLst/>
            <a:gdLst>
              <a:gd name="T0" fmla="*/ 536 w 537"/>
              <a:gd name="T1" fmla="*/ 265 h 530"/>
              <a:gd name="T2" fmla="*/ 536 w 537"/>
              <a:gd name="T3" fmla="*/ 265 h 530"/>
              <a:gd name="T4" fmla="*/ 265 w 537"/>
              <a:gd name="T5" fmla="*/ 0 h 530"/>
              <a:gd name="T6" fmla="*/ 0 w 537"/>
              <a:gd name="T7" fmla="*/ 265 h 530"/>
              <a:gd name="T8" fmla="*/ 265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198" name="Freeform 14">
            <a:extLst>
              <a:ext uri="{FF2B5EF4-FFF2-40B4-BE49-F238E27FC236}">
                <a16:creationId xmlns:a16="http://schemas.microsoft.com/office/drawing/2014/main" id="{B2D1E895-63E8-4D34-A951-3E1EE991DFCD}"/>
              </a:ext>
            </a:extLst>
          </p:cNvPr>
          <p:cNvSpPr>
            <a:spLocks noChangeArrowheads="1"/>
          </p:cNvSpPr>
          <p:nvPr/>
        </p:nvSpPr>
        <p:spPr bwMode="auto">
          <a:xfrm>
            <a:off x="3242863" y="2925182"/>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9" name="Freeform 15">
            <a:extLst>
              <a:ext uri="{FF2B5EF4-FFF2-40B4-BE49-F238E27FC236}">
                <a16:creationId xmlns:a16="http://schemas.microsoft.com/office/drawing/2014/main" id="{03F287CE-CF03-4EBA-854B-67D2DF39D6FA}"/>
              </a:ext>
            </a:extLst>
          </p:cNvPr>
          <p:cNvSpPr>
            <a:spLocks noChangeArrowheads="1"/>
          </p:cNvSpPr>
          <p:nvPr/>
        </p:nvSpPr>
        <p:spPr bwMode="auto">
          <a:xfrm>
            <a:off x="3588258" y="3579082"/>
            <a:ext cx="108064" cy="108071"/>
          </a:xfrm>
          <a:custGeom>
            <a:avLst/>
            <a:gdLst>
              <a:gd name="T0" fmla="*/ 695 w 696"/>
              <a:gd name="T1" fmla="*/ 347 h 695"/>
              <a:gd name="T2" fmla="*/ 695 w 696"/>
              <a:gd name="T3" fmla="*/ 347 h 695"/>
              <a:gd name="T4" fmla="*/ 347 w 696"/>
              <a:gd name="T5" fmla="*/ 0 h 695"/>
              <a:gd name="T6" fmla="*/ 0 w 696"/>
              <a:gd name="T7" fmla="*/ 347 h 695"/>
              <a:gd name="T8" fmla="*/ 347 w 696"/>
              <a:gd name="T9" fmla="*/ 694 h 695"/>
              <a:gd name="T10" fmla="*/ 695 w 696"/>
              <a:gd name="T11" fmla="*/ 347 h 695"/>
            </a:gdLst>
            <a:ahLst/>
            <a:cxnLst>
              <a:cxn ang="0">
                <a:pos x="T0" y="T1"/>
              </a:cxn>
              <a:cxn ang="0">
                <a:pos x="T2" y="T3"/>
              </a:cxn>
              <a:cxn ang="0">
                <a:pos x="T4" y="T5"/>
              </a:cxn>
              <a:cxn ang="0">
                <a:pos x="T6" y="T7"/>
              </a:cxn>
              <a:cxn ang="0">
                <a:pos x="T8" y="T9"/>
              </a:cxn>
              <a:cxn ang="0">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0" name="Freeform 16">
            <a:extLst>
              <a:ext uri="{FF2B5EF4-FFF2-40B4-BE49-F238E27FC236}">
                <a16:creationId xmlns:a16="http://schemas.microsoft.com/office/drawing/2014/main" id="{FCD03BB1-8DCE-438E-AEEF-F011E6E57845}"/>
              </a:ext>
            </a:extLst>
          </p:cNvPr>
          <p:cNvSpPr>
            <a:spLocks noChangeArrowheads="1"/>
          </p:cNvSpPr>
          <p:nvPr/>
        </p:nvSpPr>
        <p:spPr bwMode="auto">
          <a:xfrm>
            <a:off x="3428898" y="2614649"/>
            <a:ext cx="83442" cy="83447"/>
          </a:xfrm>
          <a:custGeom>
            <a:avLst/>
            <a:gdLst>
              <a:gd name="T0" fmla="*/ 536 w 537"/>
              <a:gd name="T1" fmla="*/ 271 h 537"/>
              <a:gd name="T2" fmla="*/ 536 w 537"/>
              <a:gd name="T3" fmla="*/ 271 h 537"/>
              <a:gd name="T4" fmla="*/ 271 w 537"/>
              <a:gd name="T5" fmla="*/ 0 h 537"/>
              <a:gd name="T6" fmla="*/ 0 w 537"/>
              <a:gd name="T7" fmla="*/ 271 h 537"/>
              <a:gd name="T8" fmla="*/ 271 w 537"/>
              <a:gd name="T9" fmla="*/ 536 h 537"/>
              <a:gd name="T10" fmla="*/ 536 w 537"/>
              <a:gd name="T11" fmla="*/ 271 h 537"/>
            </a:gdLst>
            <a:ahLst/>
            <a:cxnLst>
              <a:cxn ang="0">
                <a:pos x="T0" y="T1"/>
              </a:cxn>
              <a:cxn ang="0">
                <a:pos x="T2" y="T3"/>
              </a:cxn>
              <a:cxn ang="0">
                <a:pos x="T4" y="T5"/>
              </a:cxn>
              <a:cxn ang="0">
                <a:pos x="T6" y="T7"/>
              </a:cxn>
              <a:cxn ang="0">
                <a:pos x="T8" y="T9"/>
              </a:cxn>
              <a:cxn ang="0">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1" name="Freeform 18">
            <a:extLst>
              <a:ext uri="{FF2B5EF4-FFF2-40B4-BE49-F238E27FC236}">
                <a16:creationId xmlns:a16="http://schemas.microsoft.com/office/drawing/2014/main" id="{5CB1BAE3-E228-4A3F-8DE1-6AC875E56140}"/>
              </a:ext>
            </a:extLst>
          </p:cNvPr>
          <p:cNvSpPr>
            <a:spLocks noChangeArrowheads="1"/>
          </p:cNvSpPr>
          <p:nvPr/>
        </p:nvSpPr>
        <p:spPr bwMode="auto">
          <a:xfrm>
            <a:off x="3552692" y="2380039"/>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2" name="Freeform 19">
            <a:extLst>
              <a:ext uri="{FF2B5EF4-FFF2-40B4-BE49-F238E27FC236}">
                <a16:creationId xmlns:a16="http://schemas.microsoft.com/office/drawing/2014/main" id="{F51AA380-5B8A-4C5F-9057-B6EBDCCB9B27}"/>
              </a:ext>
            </a:extLst>
          </p:cNvPr>
          <p:cNvSpPr>
            <a:spLocks noChangeArrowheads="1"/>
          </p:cNvSpPr>
          <p:nvPr/>
        </p:nvSpPr>
        <p:spPr bwMode="auto">
          <a:xfrm>
            <a:off x="3344088" y="3403979"/>
            <a:ext cx="194926" cy="195623"/>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3" name="Freeform 22">
            <a:extLst>
              <a:ext uri="{FF2B5EF4-FFF2-40B4-BE49-F238E27FC236}">
                <a16:creationId xmlns:a16="http://schemas.microsoft.com/office/drawing/2014/main" id="{B85EA860-CB8B-4124-9927-7E8ACF196ADF}"/>
              </a:ext>
            </a:extLst>
          </p:cNvPr>
          <p:cNvSpPr>
            <a:spLocks noChangeArrowheads="1"/>
          </p:cNvSpPr>
          <p:nvPr/>
        </p:nvSpPr>
        <p:spPr bwMode="auto">
          <a:xfrm>
            <a:off x="2526083" y="4214514"/>
            <a:ext cx="359074" cy="359781"/>
          </a:xfrm>
          <a:custGeom>
            <a:avLst/>
            <a:gdLst>
              <a:gd name="T0" fmla="*/ 2313 w 2314"/>
              <a:gd name="T1" fmla="*/ 1160 h 2320"/>
              <a:gd name="T2" fmla="*/ 2313 w 2314"/>
              <a:gd name="T3" fmla="*/ 1160 h 2320"/>
              <a:gd name="T4" fmla="*/ 1154 w 2314"/>
              <a:gd name="T5" fmla="*/ 0 h 2320"/>
              <a:gd name="T6" fmla="*/ 0 w 2314"/>
              <a:gd name="T7" fmla="*/ 1160 h 2320"/>
              <a:gd name="T8" fmla="*/ 1154 w 2314"/>
              <a:gd name="T9" fmla="*/ 2319 h 2320"/>
              <a:gd name="T10" fmla="*/ 2313 w 2314"/>
              <a:gd name="T11" fmla="*/ 1160 h 2320"/>
            </a:gdLst>
            <a:ahLst/>
            <a:cxnLst>
              <a:cxn ang="0">
                <a:pos x="T0" y="T1"/>
              </a:cxn>
              <a:cxn ang="0">
                <a:pos x="T2" y="T3"/>
              </a:cxn>
              <a:cxn ang="0">
                <a:pos x="T4" y="T5"/>
              </a:cxn>
              <a:cxn ang="0">
                <a:pos x="T6" y="T7"/>
              </a:cxn>
              <a:cxn ang="0">
                <a:pos x="T8" y="T9"/>
              </a:cxn>
              <a:cxn ang="0">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ffectLst/>
          <a:extLst>
            <a:ext uri="{91240B29-F687-4f45-9708-019B960494DF}">
              <a14:hiddenLine xmlns="" xmlns:a14="http://schemas.microsoft.com/office/drawing/2010/main" w="9525" cap="flat">
                <a:solidFill>
                  <a:srgbClr val="085271"/>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4" name="Freeform 24">
            <a:extLst>
              <a:ext uri="{FF2B5EF4-FFF2-40B4-BE49-F238E27FC236}">
                <a16:creationId xmlns:a16="http://schemas.microsoft.com/office/drawing/2014/main" id="{F520DEB4-A1A3-4618-B67C-FA940EAD435A}"/>
              </a:ext>
            </a:extLst>
          </p:cNvPr>
          <p:cNvSpPr>
            <a:spLocks noChangeArrowheads="1"/>
          </p:cNvSpPr>
          <p:nvPr/>
        </p:nvSpPr>
        <p:spPr bwMode="auto">
          <a:xfrm>
            <a:off x="3419323" y="3429971"/>
            <a:ext cx="97121" cy="97127"/>
          </a:xfrm>
          <a:custGeom>
            <a:avLst/>
            <a:gdLst>
              <a:gd name="T0" fmla="*/ 512 w 625"/>
              <a:gd name="T1" fmla="*/ 112 h 625"/>
              <a:gd name="T2" fmla="*/ 512 w 625"/>
              <a:gd name="T3" fmla="*/ 112 h 625"/>
              <a:gd name="T4" fmla="*/ 112 w 625"/>
              <a:gd name="T5" fmla="*/ 112 h 625"/>
              <a:gd name="T6" fmla="*/ 112 w 625"/>
              <a:gd name="T7" fmla="*/ 512 h 625"/>
              <a:gd name="T8" fmla="*/ 512 w 625"/>
              <a:gd name="T9" fmla="*/ 512 h 625"/>
              <a:gd name="T10" fmla="*/ 512 w 625"/>
              <a:gd name="T11" fmla="*/ 112 h 625"/>
              <a:gd name="T12" fmla="*/ 159 w 625"/>
              <a:gd name="T13" fmla="*/ 465 h 625"/>
              <a:gd name="T14" fmla="*/ 159 w 625"/>
              <a:gd name="T15" fmla="*/ 465 h 625"/>
              <a:gd name="T16" fmla="*/ 159 w 625"/>
              <a:gd name="T17" fmla="*/ 159 h 625"/>
              <a:gd name="T18" fmla="*/ 459 w 625"/>
              <a:gd name="T19" fmla="*/ 159 h 625"/>
              <a:gd name="T20" fmla="*/ 459 w 625"/>
              <a:gd name="T21" fmla="*/ 465 h 625"/>
              <a:gd name="T22" fmla="*/ 159 w 625"/>
              <a:gd name="T23" fmla="*/ 46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5" name="Freeform 25">
            <a:extLst>
              <a:ext uri="{FF2B5EF4-FFF2-40B4-BE49-F238E27FC236}">
                <a16:creationId xmlns:a16="http://schemas.microsoft.com/office/drawing/2014/main" id="{8BCA031A-4C54-40FF-877A-5CE1FDA960BC}"/>
              </a:ext>
            </a:extLst>
          </p:cNvPr>
          <p:cNvSpPr>
            <a:spLocks noChangeArrowheads="1"/>
          </p:cNvSpPr>
          <p:nvPr/>
        </p:nvSpPr>
        <p:spPr bwMode="auto">
          <a:xfrm>
            <a:off x="3378286" y="3508630"/>
            <a:ext cx="59504" cy="59508"/>
          </a:xfrm>
          <a:custGeom>
            <a:avLst/>
            <a:gdLst>
              <a:gd name="T0" fmla="*/ 135 w 383"/>
              <a:gd name="T1" fmla="*/ 354 h 384"/>
              <a:gd name="T2" fmla="*/ 135 w 383"/>
              <a:gd name="T3" fmla="*/ 354 h 384"/>
              <a:gd name="T4" fmla="*/ 29 w 383"/>
              <a:gd name="T5" fmla="*/ 354 h 384"/>
              <a:gd name="T6" fmla="*/ 29 w 383"/>
              <a:gd name="T7" fmla="*/ 354 h 384"/>
              <a:gd name="T8" fmla="*/ 29 w 383"/>
              <a:gd name="T9" fmla="*/ 242 h 384"/>
              <a:gd name="T10" fmla="*/ 241 w 383"/>
              <a:gd name="T11" fmla="*/ 30 h 384"/>
              <a:gd name="T12" fmla="*/ 347 w 383"/>
              <a:gd name="T13" fmla="*/ 30 h 384"/>
              <a:gd name="T14" fmla="*/ 347 w 383"/>
              <a:gd name="T15" fmla="*/ 30 h 384"/>
              <a:gd name="T16" fmla="*/ 347 w 383"/>
              <a:gd name="T17" fmla="*/ 142 h 384"/>
              <a:gd name="T18" fmla="*/ 135 w 383"/>
              <a:gd name="T19" fmla="*/ 35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35" y="354"/>
                </a:moveTo>
                <a:lnTo>
                  <a:pt x="135" y="354"/>
                </a:lnTo>
                <a:cubicBezTo>
                  <a:pt x="106" y="383"/>
                  <a:pt x="58" y="383"/>
                  <a:pt x="29" y="354"/>
                </a:cubicBezTo>
                <a:lnTo>
                  <a:pt x="29" y="354"/>
                </a:lnTo>
                <a:cubicBezTo>
                  <a:pt x="0" y="324"/>
                  <a:pt x="0" y="277"/>
                  <a:pt x="29" y="242"/>
                </a:cubicBezTo>
                <a:cubicBezTo>
                  <a:pt x="241" y="30"/>
                  <a:pt x="241" y="30"/>
                  <a:pt x="241" y="30"/>
                </a:cubicBezTo>
                <a:cubicBezTo>
                  <a:pt x="270" y="0"/>
                  <a:pt x="318" y="0"/>
                  <a:pt x="347" y="30"/>
                </a:cubicBezTo>
                <a:lnTo>
                  <a:pt x="347" y="30"/>
                </a:lnTo>
                <a:cubicBezTo>
                  <a:pt x="382" y="65"/>
                  <a:pt x="382" y="112"/>
                  <a:pt x="347" y="142"/>
                </a:cubicBezTo>
                <a:lnTo>
                  <a:pt x="135" y="35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6" name="Freeform 26">
            <a:extLst>
              <a:ext uri="{FF2B5EF4-FFF2-40B4-BE49-F238E27FC236}">
                <a16:creationId xmlns:a16="http://schemas.microsoft.com/office/drawing/2014/main" id="{E0B9E4D5-BBAE-43B9-9BF6-EA2E102916A5}"/>
              </a:ext>
            </a:extLst>
          </p:cNvPr>
          <p:cNvSpPr>
            <a:spLocks noChangeArrowheads="1"/>
          </p:cNvSpPr>
          <p:nvPr/>
        </p:nvSpPr>
        <p:spPr bwMode="auto">
          <a:xfrm>
            <a:off x="3411800" y="3500422"/>
            <a:ext cx="33513" cy="32832"/>
          </a:xfrm>
          <a:custGeom>
            <a:avLst/>
            <a:gdLst>
              <a:gd name="T0" fmla="*/ 52 w 218"/>
              <a:gd name="T1" fmla="*/ 206 h 213"/>
              <a:gd name="T2" fmla="*/ 52 w 218"/>
              <a:gd name="T3" fmla="*/ 206 h 213"/>
              <a:gd name="T4" fmla="*/ 11 w 218"/>
              <a:gd name="T5" fmla="*/ 206 h 213"/>
              <a:gd name="T6" fmla="*/ 11 w 218"/>
              <a:gd name="T7" fmla="*/ 206 h 213"/>
              <a:gd name="T8" fmla="*/ 11 w 218"/>
              <a:gd name="T9" fmla="*/ 165 h 213"/>
              <a:gd name="T10" fmla="*/ 164 w 218"/>
              <a:gd name="T11" fmla="*/ 12 h 213"/>
              <a:gd name="T12" fmla="*/ 206 w 218"/>
              <a:gd name="T13" fmla="*/ 12 h 213"/>
              <a:gd name="T14" fmla="*/ 206 w 218"/>
              <a:gd name="T15" fmla="*/ 12 h 213"/>
              <a:gd name="T16" fmla="*/ 206 w 218"/>
              <a:gd name="T17" fmla="*/ 47 h 213"/>
              <a:gd name="T18" fmla="*/ 52 w 218"/>
              <a:gd name="T19" fmla="*/ 2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3">
                <a:moveTo>
                  <a:pt x="52" y="206"/>
                </a:moveTo>
                <a:lnTo>
                  <a:pt x="52" y="206"/>
                </a:lnTo>
                <a:cubicBezTo>
                  <a:pt x="41" y="212"/>
                  <a:pt x="23" y="212"/>
                  <a:pt x="11" y="206"/>
                </a:cubicBezTo>
                <a:lnTo>
                  <a:pt x="11" y="206"/>
                </a:lnTo>
                <a:cubicBezTo>
                  <a:pt x="0" y="195"/>
                  <a:pt x="0" y="177"/>
                  <a:pt x="11" y="165"/>
                </a:cubicBezTo>
                <a:cubicBezTo>
                  <a:pt x="164" y="12"/>
                  <a:pt x="164" y="12"/>
                  <a:pt x="164" y="12"/>
                </a:cubicBezTo>
                <a:cubicBezTo>
                  <a:pt x="176" y="0"/>
                  <a:pt x="194" y="0"/>
                  <a:pt x="206" y="12"/>
                </a:cubicBezTo>
                <a:lnTo>
                  <a:pt x="206" y="12"/>
                </a:lnTo>
                <a:cubicBezTo>
                  <a:pt x="217" y="24"/>
                  <a:pt x="217" y="41"/>
                  <a:pt x="206" y="47"/>
                </a:cubicBezTo>
                <a:lnTo>
                  <a:pt x="52" y="206"/>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7" name="Freeform 27">
            <a:extLst>
              <a:ext uri="{FF2B5EF4-FFF2-40B4-BE49-F238E27FC236}">
                <a16:creationId xmlns:a16="http://schemas.microsoft.com/office/drawing/2014/main" id="{9555C240-02F4-4CD6-8EEE-A1832C06DC8C}"/>
              </a:ext>
            </a:extLst>
          </p:cNvPr>
          <p:cNvSpPr>
            <a:spLocks noChangeArrowheads="1"/>
          </p:cNvSpPr>
          <p:nvPr/>
        </p:nvSpPr>
        <p:spPr bwMode="auto">
          <a:xfrm>
            <a:off x="3443945" y="3445702"/>
            <a:ext cx="56768" cy="56772"/>
          </a:xfrm>
          <a:custGeom>
            <a:avLst/>
            <a:gdLst>
              <a:gd name="T0" fmla="*/ 265 w 366"/>
              <a:gd name="T1" fmla="*/ 100 h 366"/>
              <a:gd name="T2" fmla="*/ 265 w 366"/>
              <a:gd name="T3" fmla="*/ 100 h 366"/>
              <a:gd name="T4" fmla="*/ 270 w 366"/>
              <a:gd name="T5" fmla="*/ 365 h 366"/>
              <a:gd name="T6" fmla="*/ 288 w 366"/>
              <a:gd name="T7" fmla="*/ 353 h 366"/>
              <a:gd name="T8" fmla="*/ 288 w 366"/>
              <a:gd name="T9" fmla="*/ 77 h 366"/>
              <a:gd name="T10" fmla="*/ 11 w 366"/>
              <a:gd name="T11" fmla="*/ 77 h 366"/>
              <a:gd name="T12" fmla="*/ 0 w 366"/>
              <a:gd name="T13" fmla="*/ 88 h 366"/>
              <a:gd name="T14" fmla="*/ 265 w 366"/>
              <a:gd name="T15" fmla="*/ 10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8" name="Freeform 28">
            <a:extLst>
              <a:ext uri="{FF2B5EF4-FFF2-40B4-BE49-F238E27FC236}">
                <a16:creationId xmlns:a16="http://schemas.microsoft.com/office/drawing/2014/main" id="{86B62C31-2615-4E38-9EC9-51A16A826F69}"/>
              </a:ext>
            </a:extLst>
          </p:cNvPr>
          <p:cNvSpPr>
            <a:spLocks noChangeArrowheads="1"/>
          </p:cNvSpPr>
          <p:nvPr/>
        </p:nvSpPr>
        <p:spPr bwMode="auto">
          <a:xfrm>
            <a:off x="2582851" y="2455962"/>
            <a:ext cx="229123" cy="228455"/>
          </a:xfrm>
          <a:custGeom>
            <a:avLst/>
            <a:gdLst>
              <a:gd name="T0" fmla="*/ 1477 w 1478"/>
              <a:gd name="T1" fmla="*/ 736 h 1473"/>
              <a:gd name="T2" fmla="*/ 1477 w 1478"/>
              <a:gd name="T3" fmla="*/ 736 h 1473"/>
              <a:gd name="T4" fmla="*/ 742 w 1478"/>
              <a:gd name="T5" fmla="*/ 0 h 1473"/>
              <a:gd name="T6" fmla="*/ 0 w 1478"/>
              <a:gd name="T7" fmla="*/ 736 h 1473"/>
              <a:gd name="T8" fmla="*/ 742 w 1478"/>
              <a:gd name="T9" fmla="*/ 1472 h 1473"/>
              <a:gd name="T10" fmla="*/ 1477 w 1478"/>
              <a:gd name="T11" fmla="*/ 736 h 1473"/>
            </a:gdLst>
            <a:ahLst/>
            <a:cxnLst>
              <a:cxn ang="0">
                <a:pos x="T0" y="T1"/>
              </a:cxn>
              <a:cxn ang="0">
                <a:pos x="T2" y="T3"/>
              </a:cxn>
              <a:cxn ang="0">
                <a:pos x="T4" y="T5"/>
              </a:cxn>
              <a:cxn ang="0">
                <a:pos x="T6" y="T7"/>
              </a:cxn>
              <a:cxn ang="0">
                <a:pos x="T8" y="T9"/>
              </a:cxn>
              <a:cxn ang="0">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9" name="Freeform 29">
            <a:extLst>
              <a:ext uri="{FF2B5EF4-FFF2-40B4-BE49-F238E27FC236}">
                <a16:creationId xmlns:a16="http://schemas.microsoft.com/office/drawing/2014/main" id="{A987DC8F-18A6-469D-9B84-372B2DEE62D7}"/>
              </a:ext>
            </a:extLst>
          </p:cNvPr>
          <p:cNvSpPr>
            <a:spLocks noChangeArrowheads="1"/>
          </p:cNvSpPr>
          <p:nvPr/>
        </p:nvSpPr>
        <p:spPr bwMode="auto">
          <a:xfrm>
            <a:off x="2627308" y="2499737"/>
            <a:ext cx="139526" cy="140219"/>
          </a:xfrm>
          <a:custGeom>
            <a:avLst/>
            <a:gdLst>
              <a:gd name="T0" fmla="*/ 793 w 901"/>
              <a:gd name="T1" fmla="*/ 677 h 902"/>
              <a:gd name="T2" fmla="*/ 793 w 901"/>
              <a:gd name="T3" fmla="*/ 606 h 902"/>
              <a:gd name="T4" fmla="*/ 153 w 901"/>
              <a:gd name="T5" fmla="*/ 177 h 902"/>
              <a:gd name="T6" fmla="*/ 217 w 901"/>
              <a:gd name="T7" fmla="*/ 171 h 902"/>
              <a:gd name="T8" fmla="*/ 211 w 901"/>
              <a:gd name="T9" fmla="*/ 218 h 902"/>
              <a:gd name="T10" fmla="*/ 147 w 901"/>
              <a:gd name="T11" fmla="*/ 235 h 902"/>
              <a:gd name="T12" fmla="*/ 200 w 901"/>
              <a:gd name="T13" fmla="*/ 224 h 902"/>
              <a:gd name="T14" fmla="*/ 265 w 901"/>
              <a:gd name="T15" fmla="*/ 306 h 902"/>
              <a:gd name="T16" fmla="*/ 223 w 901"/>
              <a:gd name="T17" fmla="*/ 324 h 902"/>
              <a:gd name="T18" fmla="*/ 147 w 901"/>
              <a:gd name="T19" fmla="*/ 400 h 902"/>
              <a:gd name="T20" fmla="*/ 170 w 901"/>
              <a:gd name="T21" fmla="*/ 489 h 902"/>
              <a:gd name="T22" fmla="*/ 282 w 901"/>
              <a:gd name="T23" fmla="*/ 536 h 902"/>
              <a:gd name="T24" fmla="*/ 276 w 901"/>
              <a:gd name="T25" fmla="*/ 636 h 902"/>
              <a:gd name="T26" fmla="*/ 223 w 901"/>
              <a:gd name="T27" fmla="*/ 748 h 902"/>
              <a:gd name="T28" fmla="*/ 194 w 901"/>
              <a:gd name="T29" fmla="*/ 718 h 902"/>
              <a:gd name="T30" fmla="*/ 164 w 901"/>
              <a:gd name="T31" fmla="*/ 559 h 902"/>
              <a:gd name="T32" fmla="*/ 129 w 901"/>
              <a:gd name="T33" fmla="*/ 471 h 902"/>
              <a:gd name="T34" fmla="*/ 47 w 901"/>
              <a:gd name="T35" fmla="*/ 377 h 902"/>
              <a:gd name="T36" fmla="*/ 206 w 901"/>
              <a:gd name="T37" fmla="*/ 135 h 902"/>
              <a:gd name="T38" fmla="*/ 817 w 901"/>
              <a:gd name="T39" fmla="*/ 271 h 902"/>
              <a:gd name="T40" fmla="*/ 782 w 901"/>
              <a:gd name="T41" fmla="*/ 383 h 902"/>
              <a:gd name="T42" fmla="*/ 723 w 901"/>
              <a:gd name="T43" fmla="*/ 489 h 902"/>
              <a:gd name="T44" fmla="*/ 682 w 901"/>
              <a:gd name="T45" fmla="*/ 442 h 902"/>
              <a:gd name="T46" fmla="*/ 617 w 901"/>
              <a:gd name="T47" fmla="*/ 436 h 902"/>
              <a:gd name="T48" fmla="*/ 594 w 901"/>
              <a:gd name="T49" fmla="*/ 436 h 902"/>
              <a:gd name="T50" fmla="*/ 541 w 901"/>
              <a:gd name="T51" fmla="*/ 477 h 902"/>
              <a:gd name="T52" fmla="*/ 488 w 901"/>
              <a:gd name="T53" fmla="*/ 677 h 902"/>
              <a:gd name="T54" fmla="*/ 406 w 901"/>
              <a:gd name="T55" fmla="*/ 506 h 902"/>
              <a:gd name="T56" fmla="*/ 412 w 901"/>
              <a:gd name="T57" fmla="*/ 365 h 902"/>
              <a:gd name="T58" fmla="*/ 482 w 901"/>
              <a:gd name="T59" fmla="*/ 365 h 902"/>
              <a:gd name="T60" fmla="*/ 459 w 901"/>
              <a:gd name="T61" fmla="*/ 341 h 902"/>
              <a:gd name="T62" fmla="*/ 429 w 901"/>
              <a:gd name="T63" fmla="*/ 330 h 902"/>
              <a:gd name="T64" fmla="*/ 382 w 901"/>
              <a:gd name="T65" fmla="*/ 312 h 902"/>
              <a:gd name="T66" fmla="*/ 388 w 901"/>
              <a:gd name="T67" fmla="*/ 247 h 902"/>
              <a:gd name="T68" fmla="*/ 412 w 901"/>
              <a:gd name="T69" fmla="*/ 235 h 902"/>
              <a:gd name="T70" fmla="*/ 518 w 901"/>
              <a:gd name="T71" fmla="*/ 200 h 902"/>
              <a:gd name="T72" fmla="*/ 617 w 901"/>
              <a:gd name="T73" fmla="*/ 171 h 902"/>
              <a:gd name="T74" fmla="*/ 687 w 901"/>
              <a:gd name="T75" fmla="*/ 129 h 902"/>
              <a:gd name="T76" fmla="*/ 841 w 901"/>
              <a:gd name="T77" fmla="*/ 330 h 902"/>
              <a:gd name="T78" fmla="*/ 805 w 901"/>
              <a:gd name="T79" fmla="*/ 489 h 902"/>
              <a:gd name="T80" fmla="*/ 782 w 901"/>
              <a:gd name="T81" fmla="*/ 530 h 902"/>
              <a:gd name="T82" fmla="*/ 776 w 901"/>
              <a:gd name="T83" fmla="*/ 565 h 902"/>
              <a:gd name="T84" fmla="*/ 799 w 901"/>
              <a:gd name="T85" fmla="*/ 447 h 902"/>
              <a:gd name="T86" fmla="*/ 823 w 901"/>
              <a:gd name="T87" fmla="*/ 383 h 902"/>
              <a:gd name="T88" fmla="*/ 829 w 901"/>
              <a:gd name="T89" fmla="*/ 383 h 902"/>
              <a:gd name="T90" fmla="*/ 741 w 901"/>
              <a:gd name="T91" fmla="*/ 548 h 902"/>
              <a:gd name="T92" fmla="*/ 553 w 901"/>
              <a:gd name="T93" fmla="*/ 624 h 902"/>
              <a:gd name="T94" fmla="*/ 247 w 901"/>
              <a:gd name="T95" fmla="*/ 760 h 902"/>
              <a:gd name="T96" fmla="*/ 270 w 901"/>
              <a:gd name="T97" fmla="*/ 177 h 902"/>
              <a:gd name="T98" fmla="*/ 229 w 901"/>
              <a:gd name="T99" fmla="*/ 129 h 902"/>
              <a:gd name="T100" fmla="*/ 382 w 901"/>
              <a:gd name="T101" fmla="*/ 88 h 902"/>
              <a:gd name="T102" fmla="*/ 365 w 901"/>
              <a:gd name="T103" fmla="*/ 159 h 902"/>
              <a:gd name="T104" fmla="*/ 306 w 901"/>
              <a:gd name="T105" fmla="*/ 212 h 902"/>
              <a:gd name="T106" fmla="*/ 429 w 901"/>
              <a:gd name="T107" fmla="*/ 129 h 902"/>
              <a:gd name="T108" fmla="*/ 453 w 901"/>
              <a:gd name="T109" fmla="*/ 106 h 902"/>
              <a:gd name="T110" fmla="*/ 359 w 901"/>
              <a:gd name="T111" fmla="*/ 212 h 902"/>
              <a:gd name="T112" fmla="*/ 582 w 901"/>
              <a:gd name="T113" fmla="*/ 135 h 902"/>
              <a:gd name="T114" fmla="*/ 553 w 901"/>
              <a:gd name="T115" fmla="*/ 112 h 902"/>
              <a:gd name="T116" fmla="*/ 170 w 901"/>
              <a:gd name="T117" fmla="*/ 218 h 902"/>
              <a:gd name="T118" fmla="*/ 164 w 901"/>
              <a:gd name="T119" fmla="*/ 436 h 902"/>
              <a:gd name="T120" fmla="*/ 182 w 901"/>
              <a:gd name="T121" fmla="*/ 453 h 902"/>
              <a:gd name="T122" fmla="*/ 182 w 901"/>
              <a:gd name="T123" fmla="*/ 418 h 902"/>
              <a:gd name="T124" fmla="*/ 846 w 901"/>
              <a:gd name="T125" fmla="*/ 56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lnTo>
                  <a:pt x="206" y="783"/>
                </a:ln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lnTo>
                  <a:pt x="176" y="147"/>
                </a:ln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lnTo>
                  <a:pt x="782" y="412"/>
                </a:ln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lnTo>
                  <a:pt x="423" y="271"/>
                </a:ln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lnTo>
                  <a:pt x="776" y="542"/>
                </a:ln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0" name="Freeform 30">
            <a:extLst>
              <a:ext uri="{FF2B5EF4-FFF2-40B4-BE49-F238E27FC236}">
                <a16:creationId xmlns:a16="http://schemas.microsoft.com/office/drawing/2014/main" id="{CC67897A-4073-4755-A088-985D156A83DF}"/>
              </a:ext>
            </a:extLst>
          </p:cNvPr>
          <p:cNvSpPr>
            <a:spLocks noChangeArrowheads="1"/>
          </p:cNvSpPr>
          <p:nvPr/>
        </p:nvSpPr>
        <p:spPr bwMode="auto">
          <a:xfrm>
            <a:off x="2658770" y="2521626"/>
            <a:ext cx="684" cy="1368"/>
          </a:xfrm>
          <a:custGeom>
            <a:avLst/>
            <a:gdLst>
              <a:gd name="T0" fmla="*/ 0 w 1"/>
              <a:gd name="T1" fmla="*/ 0 h 7"/>
              <a:gd name="T2" fmla="*/ 0 w 1"/>
              <a:gd name="T3" fmla="*/ 0 h 7"/>
              <a:gd name="T4" fmla="*/ 0 w 1"/>
              <a:gd name="T5" fmla="*/ 6 h 7"/>
              <a:gd name="T6" fmla="*/ 0 w 1"/>
              <a:gd name="T7" fmla="*/ 0 h 7"/>
            </a:gdLst>
            <a:ahLst/>
            <a:cxnLst>
              <a:cxn ang="0">
                <a:pos x="T0" y="T1"/>
              </a:cxn>
              <a:cxn ang="0">
                <a:pos x="T2" y="T3"/>
              </a:cxn>
              <a:cxn ang="0">
                <a:pos x="T4" y="T5"/>
              </a:cxn>
              <a:cxn ang="0">
                <a:pos x="T6" y="T7"/>
              </a:cxn>
            </a:cxnLst>
            <a:rect l="0" t="0" r="r" b="b"/>
            <a:pathLst>
              <a:path w="1" h="7">
                <a:moveTo>
                  <a:pt x="0" y="0"/>
                </a:moveTo>
                <a:lnTo>
                  <a:pt x="0" y="0"/>
                </a:lnTo>
                <a:cubicBezTo>
                  <a:pt x="0" y="0"/>
                  <a:pt x="0" y="0"/>
                  <a:pt x="0" y="6"/>
                </a:cubicBez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1" name="Freeform 31">
            <a:extLst>
              <a:ext uri="{FF2B5EF4-FFF2-40B4-BE49-F238E27FC236}">
                <a16:creationId xmlns:a16="http://schemas.microsoft.com/office/drawing/2014/main" id="{76EB544A-1E90-49B8-A1BA-78B71C310181}"/>
              </a:ext>
            </a:extLst>
          </p:cNvPr>
          <p:cNvSpPr>
            <a:spLocks noChangeArrowheads="1"/>
          </p:cNvSpPr>
          <p:nvPr/>
        </p:nvSpPr>
        <p:spPr bwMode="auto">
          <a:xfrm>
            <a:off x="2746999" y="2553773"/>
            <a:ext cx="1368" cy="2052"/>
          </a:xfrm>
          <a:custGeom>
            <a:avLst/>
            <a:gdLst>
              <a:gd name="T0" fmla="*/ 6 w 7"/>
              <a:gd name="T1" fmla="*/ 6 h 13"/>
              <a:gd name="T2" fmla="*/ 6 w 7"/>
              <a:gd name="T3" fmla="*/ 6 h 13"/>
              <a:gd name="T4" fmla="*/ 6 w 7"/>
              <a:gd name="T5" fmla="*/ 0 h 13"/>
              <a:gd name="T6" fmla="*/ 0 w 7"/>
              <a:gd name="T7" fmla="*/ 6 h 13"/>
              <a:gd name="T8" fmla="*/ 6 w 7"/>
              <a:gd name="T9" fmla="*/ 6 h 13"/>
            </a:gdLst>
            <a:ahLst/>
            <a:cxnLst>
              <a:cxn ang="0">
                <a:pos x="T0" y="T1"/>
              </a:cxn>
              <a:cxn ang="0">
                <a:pos x="T2" y="T3"/>
              </a:cxn>
              <a:cxn ang="0">
                <a:pos x="T4" y="T5"/>
              </a:cxn>
              <a:cxn ang="0">
                <a:pos x="T6" y="T7"/>
              </a:cxn>
              <a:cxn ang="0">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2" name="Freeform 32">
            <a:extLst>
              <a:ext uri="{FF2B5EF4-FFF2-40B4-BE49-F238E27FC236}">
                <a16:creationId xmlns:a16="http://schemas.microsoft.com/office/drawing/2014/main" id="{12EA72C3-B8BD-422A-A7B0-22673A6572C7}"/>
              </a:ext>
            </a:extLst>
          </p:cNvPr>
          <p:cNvSpPr>
            <a:spLocks noChangeArrowheads="1"/>
          </p:cNvSpPr>
          <p:nvPr/>
        </p:nvSpPr>
        <p:spPr bwMode="auto">
          <a:xfrm>
            <a:off x="2736056" y="252436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3" name="Freeform 33">
            <a:extLst>
              <a:ext uri="{FF2B5EF4-FFF2-40B4-BE49-F238E27FC236}">
                <a16:creationId xmlns:a16="http://schemas.microsoft.com/office/drawing/2014/main" id="{D0D4B84C-10A1-4DCD-B0D8-9CE2CE436B61}"/>
              </a:ext>
            </a:extLst>
          </p:cNvPr>
          <p:cNvSpPr>
            <a:spLocks noChangeArrowheads="1"/>
          </p:cNvSpPr>
          <p:nvPr/>
        </p:nvSpPr>
        <p:spPr bwMode="auto">
          <a:xfrm>
            <a:off x="2736056" y="2523678"/>
            <a:ext cx="1368" cy="1368"/>
          </a:xfrm>
          <a:custGeom>
            <a:avLst/>
            <a:gdLst>
              <a:gd name="T0" fmla="*/ 6 w 7"/>
              <a:gd name="T1" fmla="*/ 6 h 7"/>
              <a:gd name="T2" fmla="*/ 6 w 7"/>
              <a:gd name="T3" fmla="*/ 6 h 7"/>
              <a:gd name="T4" fmla="*/ 6 w 7"/>
              <a:gd name="T5" fmla="*/ 0 h 7"/>
              <a:gd name="T6" fmla="*/ 6 w 7"/>
              <a:gd name="T7" fmla="*/ 6 h 7"/>
            </a:gdLst>
            <a:ahLst/>
            <a:cxnLst>
              <a:cxn ang="0">
                <a:pos x="T0" y="T1"/>
              </a:cxn>
              <a:cxn ang="0">
                <a:pos x="T2" y="T3"/>
              </a:cxn>
              <a:cxn ang="0">
                <a:pos x="T4" y="T5"/>
              </a:cxn>
              <a:cxn ang="0">
                <a:pos x="T6" y="T7"/>
              </a:cxn>
            </a:cxnLst>
            <a:rect l="0" t="0" r="r" b="b"/>
            <a:pathLst>
              <a:path w="7" h="7">
                <a:moveTo>
                  <a:pt x="6" y="6"/>
                </a:moveTo>
                <a:lnTo>
                  <a:pt x="6" y="6"/>
                </a:lnTo>
                <a:lnTo>
                  <a:pt x="6" y="0"/>
                </a:lnTo>
                <a:cubicBezTo>
                  <a:pt x="6" y="0"/>
                  <a:pt x="0" y="0"/>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4" name="Freeform 34">
            <a:extLst>
              <a:ext uri="{FF2B5EF4-FFF2-40B4-BE49-F238E27FC236}">
                <a16:creationId xmlns:a16="http://schemas.microsoft.com/office/drawing/2014/main" id="{5D313455-2A11-4F94-892B-FC9F3B5C7FAF}"/>
              </a:ext>
            </a:extLst>
          </p:cNvPr>
          <p:cNvSpPr>
            <a:spLocks noChangeArrowheads="1"/>
          </p:cNvSpPr>
          <p:nvPr/>
        </p:nvSpPr>
        <p:spPr bwMode="auto">
          <a:xfrm>
            <a:off x="2721693" y="2527782"/>
            <a:ext cx="2052" cy="1368"/>
          </a:xfrm>
          <a:custGeom>
            <a:avLst/>
            <a:gdLst>
              <a:gd name="T0" fmla="*/ 0 w 12"/>
              <a:gd name="T1" fmla="*/ 0 h 7"/>
              <a:gd name="T2" fmla="*/ 0 w 12"/>
              <a:gd name="T3" fmla="*/ 0 h 7"/>
              <a:gd name="T4" fmla="*/ 6 w 12"/>
              <a:gd name="T5" fmla="*/ 6 h 7"/>
              <a:gd name="T6" fmla="*/ 0 w 12"/>
              <a:gd name="T7" fmla="*/ 0 h 7"/>
            </a:gdLst>
            <a:ahLst/>
            <a:cxnLst>
              <a:cxn ang="0">
                <a:pos x="T0" y="T1"/>
              </a:cxn>
              <a:cxn ang="0">
                <a:pos x="T2" y="T3"/>
              </a:cxn>
              <a:cxn ang="0">
                <a:pos x="T4" y="T5"/>
              </a:cxn>
              <a:cxn ang="0">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5" name="Freeform 35">
            <a:extLst>
              <a:ext uri="{FF2B5EF4-FFF2-40B4-BE49-F238E27FC236}">
                <a16:creationId xmlns:a16="http://schemas.microsoft.com/office/drawing/2014/main" id="{4D1515DD-3AA9-4BF7-BB5D-ACB1E51CD48B}"/>
              </a:ext>
            </a:extLst>
          </p:cNvPr>
          <p:cNvSpPr>
            <a:spLocks noChangeArrowheads="1"/>
          </p:cNvSpPr>
          <p:nvPr/>
        </p:nvSpPr>
        <p:spPr bwMode="auto">
          <a:xfrm>
            <a:off x="2638251"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6" name="Freeform 36">
            <a:extLst>
              <a:ext uri="{FF2B5EF4-FFF2-40B4-BE49-F238E27FC236}">
                <a16:creationId xmlns:a16="http://schemas.microsoft.com/office/drawing/2014/main" id="{25BF5859-E0DD-4232-8751-2E775AC1BF39}"/>
              </a:ext>
            </a:extLst>
          </p:cNvPr>
          <p:cNvSpPr>
            <a:spLocks noChangeArrowheads="1"/>
          </p:cNvSpPr>
          <p:nvPr/>
        </p:nvSpPr>
        <p:spPr bwMode="auto">
          <a:xfrm>
            <a:off x="2694335" y="255172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7" name="Freeform 37">
            <a:extLst>
              <a:ext uri="{FF2B5EF4-FFF2-40B4-BE49-F238E27FC236}">
                <a16:creationId xmlns:a16="http://schemas.microsoft.com/office/drawing/2014/main" id="{1650C895-AE8E-4D8D-8EAA-9BA7BA5388D8}"/>
              </a:ext>
            </a:extLst>
          </p:cNvPr>
          <p:cNvSpPr>
            <a:spLocks noChangeArrowheads="1"/>
          </p:cNvSpPr>
          <p:nvPr/>
        </p:nvSpPr>
        <p:spPr bwMode="auto">
          <a:xfrm>
            <a:off x="2694335" y="2531885"/>
            <a:ext cx="6840" cy="10944"/>
          </a:xfrm>
          <a:custGeom>
            <a:avLst/>
            <a:gdLst>
              <a:gd name="T0" fmla="*/ 42 w 43"/>
              <a:gd name="T1" fmla="*/ 0 h 72"/>
              <a:gd name="T2" fmla="*/ 42 w 43"/>
              <a:gd name="T3" fmla="*/ 0 h 72"/>
              <a:gd name="T4" fmla="*/ 24 w 43"/>
              <a:gd name="T5" fmla="*/ 29 h 72"/>
              <a:gd name="T6" fmla="*/ 24 w 43"/>
              <a:gd name="T7" fmla="*/ 41 h 72"/>
              <a:gd name="T8" fmla="*/ 18 w 43"/>
              <a:gd name="T9" fmla="*/ 59 h 72"/>
              <a:gd name="T10" fmla="*/ 0 w 43"/>
              <a:gd name="T11" fmla="*/ 47 h 72"/>
              <a:gd name="T12" fmla="*/ 6 w 43"/>
              <a:gd name="T13" fmla="*/ 59 h 72"/>
              <a:gd name="T14" fmla="*/ 6 w 43"/>
              <a:gd name="T15" fmla="*/ 65 h 72"/>
              <a:gd name="T16" fmla="*/ 12 w 43"/>
              <a:gd name="T17" fmla="*/ 65 h 72"/>
              <a:gd name="T18" fmla="*/ 18 w 43"/>
              <a:gd name="T19" fmla="*/ 65 h 72"/>
              <a:gd name="T20" fmla="*/ 30 w 43"/>
              <a:gd name="T21" fmla="*/ 65 h 72"/>
              <a:gd name="T22" fmla="*/ 36 w 43"/>
              <a:gd name="T23" fmla="*/ 41 h 72"/>
              <a:gd name="T24" fmla="*/ 42 w 43"/>
              <a:gd name="T25" fmla="*/ 47 h 72"/>
              <a:gd name="T26" fmla="*/ 42 w 43"/>
              <a:gd name="T27" fmla="*/ 29 h 72"/>
              <a:gd name="T28" fmla="*/ 30 w 43"/>
              <a:gd name="T29" fmla="*/ 24 h 72"/>
              <a:gd name="T30" fmla="*/ 42 w 43"/>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8" name="Freeform 38">
            <a:extLst>
              <a:ext uri="{FF2B5EF4-FFF2-40B4-BE49-F238E27FC236}">
                <a16:creationId xmlns:a16="http://schemas.microsoft.com/office/drawing/2014/main" id="{80783980-D156-454A-A0A0-A00251B2C2D1}"/>
              </a:ext>
            </a:extLst>
          </p:cNvPr>
          <p:cNvSpPr>
            <a:spLocks noChangeArrowheads="1"/>
          </p:cNvSpPr>
          <p:nvPr/>
        </p:nvSpPr>
        <p:spPr bwMode="auto">
          <a:xfrm>
            <a:off x="2664926" y="2542829"/>
            <a:ext cx="1368" cy="684"/>
          </a:xfrm>
          <a:custGeom>
            <a:avLst/>
            <a:gdLst>
              <a:gd name="T0" fmla="*/ 6 w 7"/>
              <a:gd name="T1" fmla="*/ 0 h 6"/>
              <a:gd name="T2" fmla="*/ 6 w 7"/>
              <a:gd name="T3" fmla="*/ 0 h 6"/>
              <a:gd name="T4" fmla="*/ 6 w 7"/>
              <a:gd name="T5" fmla="*/ 5 h 6"/>
              <a:gd name="T6" fmla="*/ 6 w 7"/>
              <a:gd name="T7" fmla="*/ 0 h 6"/>
            </a:gdLst>
            <a:ahLst/>
            <a:cxnLst>
              <a:cxn ang="0">
                <a:pos x="T0" y="T1"/>
              </a:cxn>
              <a:cxn ang="0">
                <a:pos x="T2" y="T3"/>
              </a:cxn>
              <a:cxn ang="0">
                <a:pos x="T4" y="T5"/>
              </a:cxn>
              <a:cxn ang="0">
                <a:pos x="T6" y="T7"/>
              </a:cxn>
            </a:cxnLst>
            <a:rect l="0" t="0" r="r" b="b"/>
            <a:pathLst>
              <a:path w="7" h="6">
                <a:moveTo>
                  <a:pt x="6" y="0"/>
                </a:moveTo>
                <a:lnTo>
                  <a:pt x="6" y="0"/>
                </a:lnTo>
                <a:cubicBezTo>
                  <a:pt x="6" y="0"/>
                  <a:pt x="0" y="0"/>
                  <a:pt x="6" y="5"/>
                </a:cubicBezTo>
                <a:lnTo>
                  <a:pt x="6"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9" name="Freeform 39">
            <a:extLst>
              <a:ext uri="{FF2B5EF4-FFF2-40B4-BE49-F238E27FC236}">
                <a16:creationId xmlns:a16="http://schemas.microsoft.com/office/drawing/2014/main" id="{F7E06EF2-930A-4273-9FB1-EDE24A82568D}"/>
              </a:ext>
            </a:extLst>
          </p:cNvPr>
          <p:cNvSpPr>
            <a:spLocks noChangeArrowheads="1"/>
          </p:cNvSpPr>
          <p:nvPr/>
        </p:nvSpPr>
        <p:spPr bwMode="auto">
          <a:xfrm>
            <a:off x="2742212" y="2567453"/>
            <a:ext cx="2052" cy="2736"/>
          </a:xfrm>
          <a:custGeom>
            <a:avLst/>
            <a:gdLst>
              <a:gd name="T0" fmla="*/ 0 w 12"/>
              <a:gd name="T1" fmla="*/ 6 h 18"/>
              <a:gd name="T2" fmla="*/ 0 w 12"/>
              <a:gd name="T3" fmla="*/ 6 h 18"/>
              <a:gd name="T4" fmla="*/ 5 w 12"/>
              <a:gd name="T5" fmla="*/ 17 h 18"/>
              <a:gd name="T6" fmla="*/ 11 w 12"/>
              <a:gd name="T7" fmla="*/ 17 h 18"/>
              <a:gd name="T8" fmla="*/ 11 w 12"/>
              <a:gd name="T9" fmla="*/ 6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0" name="Freeform 40">
            <a:extLst>
              <a:ext uri="{FF2B5EF4-FFF2-40B4-BE49-F238E27FC236}">
                <a16:creationId xmlns:a16="http://schemas.microsoft.com/office/drawing/2014/main" id="{991F214A-494A-4187-84F9-03A94066241B}"/>
              </a:ext>
            </a:extLst>
          </p:cNvPr>
          <p:cNvSpPr>
            <a:spLocks noChangeArrowheads="1"/>
          </p:cNvSpPr>
          <p:nvPr/>
        </p:nvSpPr>
        <p:spPr bwMode="auto">
          <a:xfrm>
            <a:off x="2705278" y="2530517"/>
            <a:ext cx="2736" cy="2736"/>
          </a:xfrm>
          <a:custGeom>
            <a:avLst/>
            <a:gdLst>
              <a:gd name="T0" fmla="*/ 0 w 19"/>
              <a:gd name="T1" fmla="*/ 0 h 19"/>
              <a:gd name="T2" fmla="*/ 0 w 19"/>
              <a:gd name="T3" fmla="*/ 0 h 19"/>
              <a:gd name="T4" fmla="*/ 6 w 19"/>
              <a:gd name="T5" fmla="*/ 12 h 19"/>
              <a:gd name="T6" fmla="*/ 12 w 19"/>
              <a:gd name="T7" fmla="*/ 6 h 19"/>
              <a:gd name="T8" fmla="*/ 18 w 19"/>
              <a:gd name="T9" fmla="*/ 0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1" name="Freeform 41">
            <a:extLst>
              <a:ext uri="{FF2B5EF4-FFF2-40B4-BE49-F238E27FC236}">
                <a16:creationId xmlns:a16="http://schemas.microsoft.com/office/drawing/2014/main" id="{E4E56DDB-A614-4A19-919C-A03907640C42}"/>
              </a:ext>
            </a:extLst>
          </p:cNvPr>
          <p:cNvSpPr>
            <a:spLocks noChangeArrowheads="1"/>
          </p:cNvSpPr>
          <p:nvPr/>
        </p:nvSpPr>
        <p:spPr bwMode="auto">
          <a:xfrm>
            <a:off x="2702542" y="2527097"/>
            <a:ext cx="1368" cy="684"/>
          </a:xfrm>
          <a:custGeom>
            <a:avLst/>
            <a:gdLst>
              <a:gd name="T0" fmla="*/ 6 w 7"/>
              <a:gd name="T1" fmla="*/ 5 h 6"/>
              <a:gd name="T2" fmla="*/ 6 w 7"/>
              <a:gd name="T3" fmla="*/ 5 h 6"/>
              <a:gd name="T4" fmla="*/ 6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6" y="5"/>
                </a:lnTo>
                <a:lnTo>
                  <a:pt x="6" y="0"/>
                </a:lnTo>
                <a:cubicBezTo>
                  <a:pt x="6" y="0"/>
                  <a:pt x="0" y="0"/>
                  <a:pt x="6" y="5"/>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2" name="Freeform 42">
            <a:extLst>
              <a:ext uri="{FF2B5EF4-FFF2-40B4-BE49-F238E27FC236}">
                <a16:creationId xmlns:a16="http://schemas.microsoft.com/office/drawing/2014/main" id="{99CA3966-7C30-4B70-AF26-61A169BE497D}"/>
              </a:ext>
            </a:extLst>
          </p:cNvPr>
          <p:cNvSpPr>
            <a:spLocks noChangeArrowheads="1"/>
          </p:cNvSpPr>
          <p:nvPr/>
        </p:nvSpPr>
        <p:spPr bwMode="auto">
          <a:xfrm>
            <a:off x="2706646"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3" name="Freeform 43">
            <a:extLst>
              <a:ext uri="{FF2B5EF4-FFF2-40B4-BE49-F238E27FC236}">
                <a16:creationId xmlns:a16="http://schemas.microsoft.com/office/drawing/2014/main" id="{B45028BB-576E-4390-8700-5C7BFF4CCA79}"/>
              </a:ext>
            </a:extLst>
          </p:cNvPr>
          <p:cNvSpPr>
            <a:spLocks noChangeArrowheads="1"/>
          </p:cNvSpPr>
          <p:nvPr/>
        </p:nvSpPr>
        <p:spPr bwMode="auto">
          <a:xfrm>
            <a:off x="2706646" y="253256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4" name="Freeform 44">
            <a:extLst>
              <a:ext uri="{FF2B5EF4-FFF2-40B4-BE49-F238E27FC236}">
                <a16:creationId xmlns:a16="http://schemas.microsoft.com/office/drawing/2014/main" id="{2B384243-B949-49E7-9874-E670B9859E5E}"/>
              </a:ext>
            </a:extLst>
          </p:cNvPr>
          <p:cNvSpPr>
            <a:spLocks noChangeArrowheads="1"/>
          </p:cNvSpPr>
          <p:nvPr/>
        </p:nvSpPr>
        <p:spPr bwMode="auto">
          <a:xfrm>
            <a:off x="2721693" y="2527782"/>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5" name="Freeform 45">
            <a:extLst>
              <a:ext uri="{FF2B5EF4-FFF2-40B4-BE49-F238E27FC236}">
                <a16:creationId xmlns:a16="http://schemas.microsoft.com/office/drawing/2014/main" id="{5CB030DE-0840-4F5A-A11B-BF5E58F3EC24}"/>
              </a:ext>
            </a:extLst>
          </p:cNvPr>
          <p:cNvSpPr>
            <a:spLocks noChangeArrowheads="1"/>
          </p:cNvSpPr>
          <p:nvPr/>
        </p:nvSpPr>
        <p:spPr bwMode="auto">
          <a:xfrm>
            <a:off x="2701859" y="2535990"/>
            <a:ext cx="684" cy="1368"/>
          </a:xfrm>
          <a:custGeom>
            <a:avLst/>
            <a:gdLst>
              <a:gd name="T0" fmla="*/ 0 w 6"/>
              <a:gd name="T1" fmla="*/ 6 h 7"/>
              <a:gd name="T2" fmla="*/ 0 w 6"/>
              <a:gd name="T3" fmla="*/ 6 h 7"/>
              <a:gd name="T4" fmla="*/ 5 w 6"/>
              <a:gd name="T5" fmla="*/ 0 h 7"/>
              <a:gd name="T6" fmla="*/ 0 w 6"/>
              <a:gd name="T7" fmla="*/ 6 h 7"/>
            </a:gdLst>
            <a:ahLst/>
            <a:cxnLst>
              <a:cxn ang="0">
                <a:pos x="T0" y="T1"/>
              </a:cxn>
              <a:cxn ang="0">
                <a:pos x="T2" y="T3"/>
              </a:cxn>
              <a:cxn ang="0">
                <a:pos x="T4" y="T5"/>
              </a:cxn>
              <a:cxn ang="0">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6" name="Freeform 46">
            <a:extLst>
              <a:ext uri="{FF2B5EF4-FFF2-40B4-BE49-F238E27FC236}">
                <a16:creationId xmlns:a16="http://schemas.microsoft.com/office/drawing/2014/main" id="{3756DAA7-0EDA-4964-94B6-B26FF4C0DB28}"/>
              </a:ext>
            </a:extLst>
          </p:cNvPr>
          <p:cNvSpPr>
            <a:spLocks noChangeArrowheads="1"/>
          </p:cNvSpPr>
          <p:nvPr/>
        </p:nvSpPr>
        <p:spPr bwMode="auto">
          <a:xfrm>
            <a:off x="2736740" y="2523678"/>
            <a:ext cx="1368" cy="684"/>
          </a:xfrm>
          <a:custGeom>
            <a:avLst/>
            <a:gdLst>
              <a:gd name="T0" fmla="*/ 0 w 7"/>
              <a:gd name="T1" fmla="*/ 0 h 1"/>
              <a:gd name="T2" fmla="*/ 0 w 7"/>
              <a:gd name="T3" fmla="*/ 0 h 1"/>
            </a:gdLst>
            <a:ahLst/>
            <a:cxnLst>
              <a:cxn ang="0">
                <a:pos x="T0" y="T1"/>
              </a:cxn>
              <a:cxn ang="0">
                <a:pos x="T2" y="T3"/>
              </a:cxn>
            </a:cxnLst>
            <a:rect l="0" t="0" r="r" b="b"/>
            <a:pathLst>
              <a:path w="7" h="1">
                <a:moveTo>
                  <a:pt x="0" y="0"/>
                </a:moveTo>
                <a:cubicBezTo>
                  <a:pt x="0"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7" name="Freeform 47">
            <a:extLst>
              <a:ext uri="{FF2B5EF4-FFF2-40B4-BE49-F238E27FC236}">
                <a16:creationId xmlns:a16="http://schemas.microsoft.com/office/drawing/2014/main" id="{28A96012-384C-45A5-A17B-30E73619AE19}"/>
              </a:ext>
            </a:extLst>
          </p:cNvPr>
          <p:cNvSpPr>
            <a:spLocks noChangeArrowheads="1"/>
          </p:cNvSpPr>
          <p:nvPr/>
        </p:nvSpPr>
        <p:spPr bwMode="auto">
          <a:xfrm>
            <a:off x="2680656" y="2513418"/>
            <a:ext cx="4104" cy="2052"/>
          </a:xfrm>
          <a:custGeom>
            <a:avLst/>
            <a:gdLst>
              <a:gd name="T0" fmla="*/ 18 w 25"/>
              <a:gd name="T1" fmla="*/ 12 h 13"/>
              <a:gd name="T2" fmla="*/ 18 w 25"/>
              <a:gd name="T3" fmla="*/ 12 h 13"/>
              <a:gd name="T4" fmla="*/ 24 w 25"/>
              <a:gd name="T5" fmla="*/ 0 h 13"/>
              <a:gd name="T6" fmla="*/ 0 w 25"/>
              <a:gd name="T7" fmla="*/ 6 h 13"/>
              <a:gd name="T8" fmla="*/ 18 w 25"/>
              <a:gd name="T9" fmla="*/ 12 h 13"/>
            </a:gdLst>
            <a:ahLst/>
            <a:cxnLst>
              <a:cxn ang="0">
                <a:pos x="T0" y="T1"/>
              </a:cxn>
              <a:cxn ang="0">
                <a:pos x="T2" y="T3"/>
              </a:cxn>
              <a:cxn ang="0">
                <a:pos x="T4" y="T5"/>
              </a:cxn>
              <a:cxn ang="0">
                <a:pos x="T6" y="T7"/>
              </a:cxn>
              <a:cxn ang="0">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8" name="Freeform 48">
            <a:extLst>
              <a:ext uri="{FF2B5EF4-FFF2-40B4-BE49-F238E27FC236}">
                <a16:creationId xmlns:a16="http://schemas.microsoft.com/office/drawing/2014/main" id="{5C332E9A-C986-40C4-BDE8-39F4D7C1A97C}"/>
              </a:ext>
            </a:extLst>
          </p:cNvPr>
          <p:cNvSpPr>
            <a:spLocks noChangeArrowheads="1"/>
          </p:cNvSpPr>
          <p:nvPr/>
        </p:nvSpPr>
        <p:spPr bwMode="auto">
          <a:xfrm>
            <a:off x="2682024" y="2524361"/>
            <a:ext cx="1368" cy="1368"/>
          </a:xfrm>
          <a:custGeom>
            <a:avLst/>
            <a:gdLst>
              <a:gd name="T0" fmla="*/ 0 w 7"/>
              <a:gd name="T1" fmla="*/ 6 h 7"/>
              <a:gd name="T2" fmla="*/ 0 w 7"/>
              <a:gd name="T3" fmla="*/ 6 h 7"/>
              <a:gd name="T4" fmla="*/ 6 w 7"/>
              <a:gd name="T5" fmla="*/ 0 h 7"/>
              <a:gd name="T6" fmla="*/ 0 w 7"/>
              <a:gd name="T7" fmla="*/ 6 h 7"/>
            </a:gdLst>
            <a:ahLst/>
            <a:cxnLst>
              <a:cxn ang="0">
                <a:pos x="T0" y="T1"/>
              </a:cxn>
              <a:cxn ang="0">
                <a:pos x="T2" y="T3"/>
              </a:cxn>
              <a:cxn ang="0">
                <a:pos x="T4" y="T5"/>
              </a:cxn>
              <a:cxn ang="0">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9" name="Freeform 49">
            <a:extLst>
              <a:ext uri="{FF2B5EF4-FFF2-40B4-BE49-F238E27FC236}">
                <a16:creationId xmlns:a16="http://schemas.microsoft.com/office/drawing/2014/main" id="{4134F8ED-0854-4C6E-9946-544D8FFDD926}"/>
              </a:ext>
            </a:extLst>
          </p:cNvPr>
          <p:cNvSpPr>
            <a:spLocks noChangeArrowheads="1"/>
          </p:cNvSpPr>
          <p:nvPr/>
        </p:nvSpPr>
        <p:spPr bwMode="auto">
          <a:xfrm>
            <a:off x="2637567" y="2561981"/>
            <a:ext cx="1368" cy="2052"/>
          </a:xfrm>
          <a:custGeom>
            <a:avLst/>
            <a:gdLst>
              <a:gd name="T0" fmla="*/ 6 w 7"/>
              <a:gd name="T1" fmla="*/ 6 h 13"/>
              <a:gd name="T2" fmla="*/ 6 w 7"/>
              <a:gd name="T3" fmla="*/ 6 h 13"/>
              <a:gd name="T4" fmla="*/ 0 w 7"/>
              <a:gd name="T5" fmla="*/ 0 h 13"/>
              <a:gd name="T6" fmla="*/ 6 w 7"/>
              <a:gd name="T7" fmla="*/ 6 h 13"/>
            </a:gdLst>
            <a:ahLst/>
            <a:cxnLst>
              <a:cxn ang="0">
                <a:pos x="T0" y="T1"/>
              </a:cxn>
              <a:cxn ang="0">
                <a:pos x="T2" y="T3"/>
              </a:cxn>
              <a:cxn ang="0">
                <a:pos x="T4" y="T5"/>
              </a:cxn>
              <a:cxn ang="0">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0" name="Freeform 50">
            <a:extLst>
              <a:ext uri="{FF2B5EF4-FFF2-40B4-BE49-F238E27FC236}">
                <a16:creationId xmlns:a16="http://schemas.microsoft.com/office/drawing/2014/main" id="{99523FFA-6732-47F2-9197-CCC2440EECAB}"/>
              </a:ext>
            </a:extLst>
          </p:cNvPr>
          <p:cNvSpPr>
            <a:spLocks noChangeArrowheads="1"/>
          </p:cNvSpPr>
          <p:nvPr/>
        </p:nvSpPr>
        <p:spPr bwMode="auto">
          <a:xfrm>
            <a:off x="2637567" y="2560613"/>
            <a:ext cx="684" cy="1368"/>
          </a:xfrm>
          <a:custGeom>
            <a:avLst/>
            <a:gdLst>
              <a:gd name="T0" fmla="*/ 0 w 1"/>
              <a:gd name="T1" fmla="*/ 0 h 7"/>
              <a:gd name="T2" fmla="*/ 0 w 1"/>
              <a:gd name="T3" fmla="*/ 0 h 7"/>
            </a:gdLst>
            <a:ahLst/>
            <a:cxnLst>
              <a:cxn ang="0">
                <a:pos x="T0" y="T1"/>
              </a:cxn>
              <a:cxn ang="0">
                <a:pos x="T2" y="T3"/>
              </a:cxn>
            </a:cxnLst>
            <a:rect l="0" t="0" r="r" b="b"/>
            <a:pathLst>
              <a:path w="1" h="7">
                <a:moveTo>
                  <a:pt x="0" y="0"/>
                </a:moveTo>
                <a:cubicBezTo>
                  <a:pt x="0" y="0"/>
                  <a:pt x="0" y="6"/>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1" name="Freeform 51">
            <a:extLst>
              <a:ext uri="{FF2B5EF4-FFF2-40B4-BE49-F238E27FC236}">
                <a16:creationId xmlns:a16="http://schemas.microsoft.com/office/drawing/2014/main" id="{68B2126C-0C0F-49BE-AEBE-05827640093E}"/>
              </a:ext>
            </a:extLst>
          </p:cNvPr>
          <p:cNvSpPr>
            <a:spLocks noChangeArrowheads="1"/>
          </p:cNvSpPr>
          <p:nvPr/>
        </p:nvSpPr>
        <p:spPr bwMode="auto">
          <a:xfrm>
            <a:off x="2511720" y="4200833"/>
            <a:ext cx="387800" cy="387141"/>
          </a:xfrm>
          <a:custGeom>
            <a:avLst/>
            <a:gdLst>
              <a:gd name="T0" fmla="*/ 2501 w 2502"/>
              <a:gd name="T1" fmla="*/ 1249 h 2498"/>
              <a:gd name="T2" fmla="*/ 2501 w 2502"/>
              <a:gd name="T3" fmla="*/ 1249 h 2498"/>
              <a:gd name="T4" fmla="*/ 1248 w 2502"/>
              <a:gd name="T5" fmla="*/ 0 h 2498"/>
              <a:gd name="T6" fmla="*/ 0 w 2502"/>
              <a:gd name="T7" fmla="*/ 1249 h 2498"/>
              <a:gd name="T8" fmla="*/ 1248 w 2502"/>
              <a:gd name="T9" fmla="*/ 2497 h 2498"/>
              <a:gd name="T10" fmla="*/ 2501 w 2502"/>
              <a:gd name="T11" fmla="*/ 1249 h 2498"/>
            </a:gdLst>
            <a:ahLst/>
            <a:cxnLst>
              <a:cxn ang="0">
                <a:pos x="T0" y="T1"/>
              </a:cxn>
              <a:cxn ang="0">
                <a:pos x="T2" y="T3"/>
              </a:cxn>
              <a:cxn ang="0">
                <a:pos x="T4" y="T5"/>
              </a:cxn>
              <a:cxn ang="0">
                <a:pos x="T6" y="T7"/>
              </a:cxn>
              <a:cxn ang="0">
                <a:pos x="T8" y="T9"/>
              </a:cxn>
              <a:cxn ang="0">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32" name="Freeform 52">
            <a:extLst>
              <a:ext uri="{FF2B5EF4-FFF2-40B4-BE49-F238E27FC236}">
                <a16:creationId xmlns:a16="http://schemas.microsoft.com/office/drawing/2014/main" id="{9C0C0AA2-8A23-4261-9F4E-0FF74EF87128}"/>
              </a:ext>
            </a:extLst>
          </p:cNvPr>
          <p:cNvSpPr>
            <a:spLocks noChangeArrowheads="1"/>
          </p:cNvSpPr>
          <p:nvPr/>
        </p:nvSpPr>
        <p:spPr bwMode="auto">
          <a:xfrm>
            <a:off x="2602686" y="4391667"/>
            <a:ext cx="209289" cy="88919"/>
          </a:xfrm>
          <a:custGeom>
            <a:avLst/>
            <a:gdLst>
              <a:gd name="T0" fmla="*/ 1272 w 1349"/>
              <a:gd name="T1" fmla="*/ 65 h 572"/>
              <a:gd name="T2" fmla="*/ 1272 w 1349"/>
              <a:gd name="T3" fmla="*/ 65 h 572"/>
              <a:gd name="T4" fmla="*/ 666 w 1349"/>
              <a:gd name="T5" fmla="*/ 0 h 572"/>
              <a:gd name="T6" fmla="*/ 0 w 1349"/>
              <a:gd name="T7" fmla="*/ 88 h 572"/>
              <a:gd name="T8" fmla="*/ 0 w 1349"/>
              <a:gd name="T9" fmla="*/ 571 h 572"/>
              <a:gd name="T10" fmla="*/ 672 w 1349"/>
              <a:gd name="T11" fmla="*/ 483 h 572"/>
              <a:gd name="T12" fmla="*/ 672 w 1349"/>
              <a:gd name="T13" fmla="*/ 483 h 572"/>
              <a:gd name="T14" fmla="*/ 1236 w 1349"/>
              <a:gd name="T15" fmla="*/ 547 h 572"/>
              <a:gd name="T16" fmla="*/ 1348 w 1349"/>
              <a:gd name="T17" fmla="*/ 571 h 572"/>
              <a:gd name="T18" fmla="*/ 1348 w 1349"/>
              <a:gd name="T19" fmla="*/ 571 h 572"/>
              <a:gd name="T20" fmla="*/ 1348 w 1349"/>
              <a:gd name="T21" fmla="*/ 88 h 572"/>
              <a:gd name="T22" fmla="*/ 1348 w 1349"/>
              <a:gd name="T23" fmla="*/ 88 h 572"/>
              <a:gd name="T24" fmla="*/ 1272 w 1349"/>
              <a:gd name="T25"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lnTo>
                  <a:pt x="672" y="483"/>
                </a:lnTo>
                <a:cubicBezTo>
                  <a:pt x="895" y="483"/>
                  <a:pt x="1112" y="524"/>
                  <a:pt x="1236" y="547"/>
                </a:cubicBezTo>
                <a:cubicBezTo>
                  <a:pt x="1307" y="559"/>
                  <a:pt x="1348" y="571"/>
                  <a:pt x="1348" y="571"/>
                </a:cubicBezTo>
                <a:lnTo>
                  <a:pt x="1348" y="571"/>
                </a:lnTo>
                <a:cubicBezTo>
                  <a:pt x="1348" y="88"/>
                  <a:pt x="1348" y="88"/>
                  <a:pt x="1348" y="88"/>
                </a:cubicBezTo>
                <a:lnTo>
                  <a:pt x="1348" y="88"/>
                </a:lnTo>
                <a:cubicBezTo>
                  <a:pt x="1348" y="88"/>
                  <a:pt x="1319" y="77"/>
                  <a:pt x="1272" y="65"/>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3" name="Freeform 53">
            <a:extLst>
              <a:ext uri="{FF2B5EF4-FFF2-40B4-BE49-F238E27FC236}">
                <a16:creationId xmlns:a16="http://schemas.microsoft.com/office/drawing/2014/main" id="{6CA3C37D-4129-4FD4-9747-02EFF3C1DEBE}"/>
              </a:ext>
            </a:extLst>
          </p:cNvPr>
          <p:cNvSpPr>
            <a:spLocks noChangeArrowheads="1"/>
          </p:cNvSpPr>
          <p:nvPr/>
        </p:nvSpPr>
        <p:spPr bwMode="auto">
          <a:xfrm>
            <a:off x="2531555" y="4308904"/>
            <a:ext cx="350867" cy="106703"/>
          </a:xfrm>
          <a:custGeom>
            <a:avLst/>
            <a:gdLst>
              <a:gd name="T0" fmla="*/ 436 w 2261"/>
              <a:gd name="T1" fmla="*/ 601 h 690"/>
              <a:gd name="T2" fmla="*/ 436 w 2261"/>
              <a:gd name="T3" fmla="*/ 601 h 690"/>
              <a:gd name="T4" fmla="*/ 1149 w 2261"/>
              <a:gd name="T5" fmla="*/ 506 h 690"/>
              <a:gd name="T6" fmla="*/ 1795 w 2261"/>
              <a:gd name="T7" fmla="*/ 577 h 690"/>
              <a:gd name="T8" fmla="*/ 1872 w 2261"/>
              <a:gd name="T9" fmla="*/ 601 h 690"/>
              <a:gd name="T10" fmla="*/ 1872 w 2261"/>
              <a:gd name="T11" fmla="*/ 601 h 690"/>
              <a:gd name="T12" fmla="*/ 1872 w 2261"/>
              <a:gd name="T13" fmla="*/ 665 h 690"/>
              <a:gd name="T14" fmla="*/ 2260 w 2261"/>
              <a:gd name="T15" fmla="*/ 495 h 690"/>
              <a:gd name="T16" fmla="*/ 1131 w 2261"/>
              <a:gd name="T17" fmla="*/ 0 h 690"/>
              <a:gd name="T18" fmla="*/ 0 w 2261"/>
              <a:gd name="T19" fmla="*/ 495 h 690"/>
              <a:gd name="T20" fmla="*/ 436 w 2261"/>
              <a:gd name="T21" fmla="*/ 689 h 690"/>
              <a:gd name="T22" fmla="*/ 436 w 2261"/>
              <a:gd name="T23" fmla="*/ 6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lnTo>
                  <a:pt x="1872" y="601"/>
                </a:ln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4" name="Freeform 54">
            <a:extLst>
              <a:ext uri="{FF2B5EF4-FFF2-40B4-BE49-F238E27FC236}">
                <a16:creationId xmlns:a16="http://schemas.microsoft.com/office/drawing/2014/main" id="{F187A3AD-D8D1-49A6-8696-2FC6C1939E74}"/>
              </a:ext>
            </a:extLst>
          </p:cNvPr>
          <p:cNvSpPr>
            <a:spLocks noChangeArrowheads="1"/>
          </p:cNvSpPr>
          <p:nvPr/>
        </p:nvSpPr>
        <p:spPr bwMode="auto">
          <a:xfrm>
            <a:off x="2831125" y="4366360"/>
            <a:ext cx="19835" cy="108071"/>
          </a:xfrm>
          <a:custGeom>
            <a:avLst/>
            <a:gdLst>
              <a:gd name="T0" fmla="*/ 129 w 130"/>
              <a:gd name="T1" fmla="*/ 648 h 696"/>
              <a:gd name="T2" fmla="*/ 129 w 130"/>
              <a:gd name="T3" fmla="*/ 648 h 696"/>
              <a:gd name="T4" fmla="*/ 100 w 130"/>
              <a:gd name="T5" fmla="*/ 506 h 696"/>
              <a:gd name="T6" fmla="*/ 82 w 130"/>
              <a:gd name="T7" fmla="*/ 477 h 696"/>
              <a:gd name="T8" fmla="*/ 82 w 130"/>
              <a:gd name="T9" fmla="*/ 447 h 696"/>
              <a:gd name="T10" fmla="*/ 100 w 130"/>
              <a:gd name="T11" fmla="*/ 412 h 696"/>
              <a:gd name="T12" fmla="*/ 76 w 130"/>
              <a:gd name="T13" fmla="*/ 377 h 696"/>
              <a:gd name="T14" fmla="*/ 76 w 130"/>
              <a:gd name="T15" fmla="*/ 18 h 696"/>
              <a:gd name="T16" fmla="*/ 64 w 130"/>
              <a:gd name="T17" fmla="*/ 0 h 696"/>
              <a:gd name="T18" fmla="*/ 53 w 130"/>
              <a:gd name="T19" fmla="*/ 18 h 696"/>
              <a:gd name="T20" fmla="*/ 53 w 130"/>
              <a:gd name="T21" fmla="*/ 377 h 696"/>
              <a:gd name="T22" fmla="*/ 29 w 130"/>
              <a:gd name="T23" fmla="*/ 412 h 696"/>
              <a:gd name="T24" fmla="*/ 47 w 130"/>
              <a:gd name="T25" fmla="*/ 447 h 696"/>
              <a:gd name="T26" fmla="*/ 47 w 130"/>
              <a:gd name="T27" fmla="*/ 477 h 696"/>
              <a:gd name="T28" fmla="*/ 29 w 130"/>
              <a:gd name="T29" fmla="*/ 506 h 696"/>
              <a:gd name="T30" fmla="*/ 0 w 130"/>
              <a:gd name="T31" fmla="*/ 648 h 696"/>
              <a:gd name="T32" fmla="*/ 64 w 130"/>
              <a:gd name="T33" fmla="*/ 695 h 696"/>
              <a:gd name="T34" fmla="*/ 64 w 130"/>
              <a:gd name="T35" fmla="*/ 695 h 696"/>
              <a:gd name="T36" fmla="*/ 64 w 130"/>
              <a:gd name="T37" fmla="*/ 695 h 696"/>
              <a:gd name="T38" fmla="*/ 129 w 130"/>
              <a:gd name="T39" fmla="*/ 6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lnTo>
                  <a:pt x="64" y="695"/>
                </a:lnTo>
                <a:lnTo>
                  <a:pt x="64" y="695"/>
                </a:lnTo>
                <a:cubicBezTo>
                  <a:pt x="106" y="695"/>
                  <a:pt x="129" y="665"/>
                  <a:pt x="129" y="648"/>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5" name="Freeform 55">
            <a:extLst>
              <a:ext uri="{FF2B5EF4-FFF2-40B4-BE49-F238E27FC236}">
                <a16:creationId xmlns:a16="http://schemas.microsoft.com/office/drawing/2014/main" id="{B35932BD-5BB1-41D9-BDF7-51C1B0A5924A}"/>
              </a:ext>
            </a:extLst>
          </p:cNvPr>
          <p:cNvSpPr>
            <a:spLocks noChangeArrowheads="1"/>
          </p:cNvSpPr>
          <p:nvPr/>
        </p:nvSpPr>
        <p:spPr bwMode="auto">
          <a:xfrm>
            <a:off x="3273641" y="2949123"/>
            <a:ext cx="200397" cy="214774"/>
          </a:xfrm>
          <a:custGeom>
            <a:avLst/>
            <a:gdLst>
              <a:gd name="T0" fmla="*/ 1131 w 1291"/>
              <a:gd name="T1" fmla="*/ 642 h 1383"/>
              <a:gd name="T2" fmla="*/ 1249 w 1291"/>
              <a:gd name="T3" fmla="*/ 565 h 1383"/>
              <a:gd name="T4" fmla="*/ 1072 w 1291"/>
              <a:gd name="T5" fmla="*/ 277 h 1383"/>
              <a:gd name="T6" fmla="*/ 424 w 1291"/>
              <a:gd name="T7" fmla="*/ 312 h 1383"/>
              <a:gd name="T8" fmla="*/ 242 w 1291"/>
              <a:gd name="T9" fmla="*/ 200 h 1383"/>
              <a:gd name="T10" fmla="*/ 206 w 1291"/>
              <a:gd name="T11" fmla="*/ 695 h 1383"/>
              <a:gd name="T12" fmla="*/ 218 w 1291"/>
              <a:gd name="T13" fmla="*/ 1106 h 1383"/>
              <a:gd name="T14" fmla="*/ 424 w 1291"/>
              <a:gd name="T15" fmla="*/ 1212 h 1383"/>
              <a:gd name="T16" fmla="*/ 642 w 1291"/>
              <a:gd name="T17" fmla="*/ 1382 h 1383"/>
              <a:gd name="T18" fmla="*/ 1243 w 1291"/>
              <a:gd name="T19" fmla="*/ 1035 h 1383"/>
              <a:gd name="T20" fmla="*/ 218 w 1291"/>
              <a:gd name="T21" fmla="*/ 1065 h 1383"/>
              <a:gd name="T22" fmla="*/ 389 w 1291"/>
              <a:gd name="T23" fmla="*/ 841 h 1383"/>
              <a:gd name="T24" fmla="*/ 383 w 1291"/>
              <a:gd name="T25" fmla="*/ 782 h 1383"/>
              <a:gd name="T26" fmla="*/ 383 w 1291"/>
              <a:gd name="T27" fmla="*/ 600 h 1383"/>
              <a:gd name="T28" fmla="*/ 389 w 1291"/>
              <a:gd name="T29" fmla="*/ 547 h 1383"/>
              <a:gd name="T30" fmla="*/ 83 w 1291"/>
              <a:gd name="T31" fmla="*/ 371 h 1383"/>
              <a:gd name="T32" fmla="*/ 318 w 1291"/>
              <a:gd name="T33" fmla="*/ 329 h 1383"/>
              <a:gd name="T34" fmla="*/ 854 w 1291"/>
              <a:gd name="T35" fmla="*/ 512 h 1383"/>
              <a:gd name="T36" fmla="*/ 695 w 1291"/>
              <a:gd name="T37" fmla="*/ 424 h 1383"/>
              <a:gd name="T38" fmla="*/ 642 w 1291"/>
              <a:gd name="T39" fmla="*/ 47 h 1383"/>
              <a:gd name="T40" fmla="*/ 642 w 1291"/>
              <a:gd name="T41" fmla="*/ 394 h 1383"/>
              <a:gd name="T42" fmla="*/ 454 w 1291"/>
              <a:gd name="T43" fmla="*/ 365 h 1383"/>
              <a:gd name="T44" fmla="*/ 513 w 1291"/>
              <a:gd name="T45" fmla="*/ 465 h 1383"/>
              <a:gd name="T46" fmla="*/ 436 w 1291"/>
              <a:gd name="T47" fmla="*/ 870 h 1383"/>
              <a:gd name="T48" fmla="*/ 595 w 1291"/>
              <a:gd name="T49" fmla="*/ 964 h 1383"/>
              <a:gd name="T50" fmla="*/ 642 w 1291"/>
              <a:gd name="T51" fmla="*/ 1341 h 1383"/>
              <a:gd name="T52" fmla="*/ 601 w 1291"/>
              <a:gd name="T53" fmla="*/ 1212 h 1383"/>
              <a:gd name="T54" fmla="*/ 466 w 1291"/>
              <a:gd name="T55" fmla="*/ 1059 h 1383"/>
              <a:gd name="T56" fmla="*/ 642 w 1291"/>
              <a:gd name="T57" fmla="*/ 1341 h 1383"/>
              <a:gd name="T58" fmla="*/ 695 w 1291"/>
              <a:gd name="T59" fmla="*/ 964 h 1383"/>
              <a:gd name="T60" fmla="*/ 837 w 1291"/>
              <a:gd name="T61" fmla="*/ 1018 h 1383"/>
              <a:gd name="T62" fmla="*/ 754 w 1291"/>
              <a:gd name="T63" fmla="*/ 882 h 1383"/>
              <a:gd name="T64" fmla="*/ 430 w 1291"/>
              <a:gd name="T65" fmla="*/ 817 h 1383"/>
              <a:gd name="T66" fmla="*/ 536 w 1291"/>
              <a:gd name="T67" fmla="*/ 500 h 1383"/>
              <a:gd name="T68" fmla="*/ 860 w 1291"/>
              <a:gd name="T69" fmla="*/ 571 h 1383"/>
              <a:gd name="T70" fmla="*/ 1072 w 1291"/>
              <a:gd name="T71" fmla="*/ 318 h 1383"/>
              <a:gd name="T72" fmla="*/ 1196 w 1291"/>
              <a:gd name="T73" fmla="*/ 483 h 1383"/>
              <a:gd name="T74" fmla="*/ 1084 w 1291"/>
              <a:gd name="T75" fmla="*/ 595 h 1383"/>
              <a:gd name="T76" fmla="*/ 1096 w 1291"/>
              <a:gd name="T77" fmla="*/ 618 h 1383"/>
              <a:gd name="T78" fmla="*/ 872 w 1291"/>
              <a:gd name="T79" fmla="*/ 353 h 1383"/>
              <a:gd name="T80" fmla="*/ 907 w 1291"/>
              <a:gd name="T81" fmla="*/ 600 h 1383"/>
              <a:gd name="T82" fmla="*/ 907 w 1291"/>
              <a:gd name="T83" fmla="*/ 695 h 1383"/>
              <a:gd name="T84" fmla="*/ 1208 w 1291"/>
              <a:gd name="T85" fmla="*/ 1018 h 1383"/>
              <a:gd name="T86" fmla="*/ 901 w 1291"/>
              <a:gd name="T87" fmla="*/ 84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lnTo>
                  <a:pt x="330" y="288"/>
                </a:ln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lnTo>
                  <a:pt x="218" y="1106"/>
                </a:ln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lnTo>
                  <a:pt x="1084" y="595"/>
                </a:ln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6" name="Freeform 56">
            <a:extLst>
              <a:ext uri="{FF2B5EF4-FFF2-40B4-BE49-F238E27FC236}">
                <a16:creationId xmlns:a16="http://schemas.microsoft.com/office/drawing/2014/main" id="{73A92F85-7B3A-45F8-B1C6-F47B3B4346AD}"/>
              </a:ext>
            </a:extLst>
          </p:cNvPr>
          <p:cNvSpPr>
            <a:spLocks noChangeArrowheads="1"/>
          </p:cNvSpPr>
          <p:nvPr/>
        </p:nvSpPr>
        <p:spPr bwMode="auto">
          <a:xfrm>
            <a:off x="3353663" y="3035989"/>
            <a:ext cx="41037" cy="41040"/>
          </a:xfrm>
          <a:custGeom>
            <a:avLst/>
            <a:gdLst>
              <a:gd name="T0" fmla="*/ 129 w 266"/>
              <a:gd name="T1" fmla="*/ 0 h 265"/>
              <a:gd name="T2" fmla="*/ 129 w 266"/>
              <a:gd name="T3" fmla="*/ 0 h 265"/>
              <a:gd name="T4" fmla="*/ 0 w 266"/>
              <a:gd name="T5" fmla="*/ 136 h 265"/>
              <a:gd name="T6" fmla="*/ 129 w 266"/>
              <a:gd name="T7" fmla="*/ 264 h 265"/>
              <a:gd name="T8" fmla="*/ 265 w 266"/>
              <a:gd name="T9" fmla="*/ 136 h 265"/>
              <a:gd name="T10" fmla="*/ 129 w 266"/>
              <a:gd name="T11" fmla="*/ 0 h 265"/>
            </a:gdLst>
            <a:ahLst/>
            <a:cxnLst>
              <a:cxn ang="0">
                <a:pos x="T0" y="T1"/>
              </a:cxn>
              <a:cxn ang="0">
                <a:pos x="T2" y="T3"/>
              </a:cxn>
              <a:cxn ang="0">
                <a:pos x="T4" y="T5"/>
              </a:cxn>
              <a:cxn ang="0">
                <a:pos x="T6" y="T7"/>
              </a:cxn>
              <a:cxn ang="0">
                <a:pos x="T8" y="T9"/>
              </a:cxn>
              <a:cxn ang="0">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7" name="Freeform 57">
            <a:extLst>
              <a:ext uri="{FF2B5EF4-FFF2-40B4-BE49-F238E27FC236}">
                <a16:creationId xmlns:a16="http://schemas.microsoft.com/office/drawing/2014/main" id="{6741EBA8-219F-4323-A448-4B49F4B1645E}"/>
              </a:ext>
            </a:extLst>
          </p:cNvPr>
          <p:cNvSpPr>
            <a:spLocks noChangeArrowheads="1"/>
          </p:cNvSpPr>
          <p:nvPr/>
        </p:nvSpPr>
        <p:spPr bwMode="auto">
          <a:xfrm>
            <a:off x="3713421" y="3742556"/>
            <a:ext cx="197662" cy="138851"/>
          </a:xfrm>
          <a:custGeom>
            <a:avLst/>
            <a:gdLst>
              <a:gd name="T0" fmla="*/ 1254 w 1273"/>
              <a:gd name="T1" fmla="*/ 0 h 896"/>
              <a:gd name="T2" fmla="*/ 1254 w 1273"/>
              <a:gd name="T3" fmla="*/ 0 h 896"/>
              <a:gd name="T4" fmla="*/ 23 w 1273"/>
              <a:gd name="T5" fmla="*/ 0 h 896"/>
              <a:gd name="T6" fmla="*/ 0 w 1273"/>
              <a:gd name="T7" fmla="*/ 23 h 896"/>
              <a:gd name="T8" fmla="*/ 0 w 1273"/>
              <a:gd name="T9" fmla="*/ 871 h 896"/>
              <a:gd name="T10" fmla="*/ 23 w 1273"/>
              <a:gd name="T11" fmla="*/ 895 h 896"/>
              <a:gd name="T12" fmla="*/ 1254 w 1273"/>
              <a:gd name="T13" fmla="*/ 895 h 896"/>
              <a:gd name="T14" fmla="*/ 1272 w 1273"/>
              <a:gd name="T15" fmla="*/ 871 h 896"/>
              <a:gd name="T16" fmla="*/ 1272 w 1273"/>
              <a:gd name="T17" fmla="*/ 23 h 896"/>
              <a:gd name="T18" fmla="*/ 1254 w 1273"/>
              <a:gd name="T19" fmla="*/ 0 h 896"/>
              <a:gd name="T20" fmla="*/ 1195 w 1273"/>
              <a:gd name="T21" fmla="*/ 818 h 896"/>
              <a:gd name="T22" fmla="*/ 1195 w 1273"/>
              <a:gd name="T23" fmla="*/ 818 h 896"/>
              <a:gd name="T24" fmla="*/ 706 w 1273"/>
              <a:gd name="T25" fmla="*/ 818 h 896"/>
              <a:gd name="T26" fmla="*/ 636 w 1273"/>
              <a:gd name="T27" fmla="*/ 859 h 896"/>
              <a:gd name="T28" fmla="*/ 636 w 1273"/>
              <a:gd name="T29" fmla="*/ 859 h 896"/>
              <a:gd name="T30" fmla="*/ 636 w 1273"/>
              <a:gd name="T31" fmla="*/ 859 h 896"/>
              <a:gd name="T32" fmla="*/ 636 w 1273"/>
              <a:gd name="T33" fmla="*/ 859 h 896"/>
              <a:gd name="T34" fmla="*/ 636 w 1273"/>
              <a:gd name="T35" fmla="*/ 859 h 896"/>
              <a:gd name="T36" fmla="*/ 565 w 1273"/>
              <a:gd name="T37" fmla="*/ 818 h 896"/>
              <a:gd name="T38" fmla="*/ 76 w 1273"/>
              <a:gd name="T39" fmla="*/ 818 h 896"/>
              <a:gd name="T40" fmla="*/ 76 w 1273"/>
              <a:gd name="T41" fmla="*/ 70 h 896"/>
              <a:gd name="T42" fmla="*/ 565 w 1273"/>
              <a:gd name="T43" fmla="*/ 70 h 896"/>
              <a:gd name="T44" fmla="*/ 636 w 1273"/>
              <a:gd name="T45" fmla="*/ 135 h 896"/>
              <a:gd name="T46" fmla="*/ 636 w 1273"/>
              <a:gd name="T47" fmla="*/ 135 h 896"/>
              <a:gd name="T48" fmla="*/ 706 w 1273"/>
              <a:gd name="T49" fmla="*/ 70 h 896"/>
              <a:gd name="T50" fmla="*/ 1195 w 1273"/>
              <a:gd name="T51" fmla="*/ 70 h 896"/>
              <a:gd name="T52" fmla="*/ 1195 w 1273"/>
              <a:gd name="T53" fmla="*/ 81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lnTo>
                  <a:pt x="636" y="859"/>
                </a:lnTo>
                <a:lnTo>
                  <a:pt x="636" y="859"/>
                </a:lnTo>
                <a:lnTo>
                  <a:pt x="636" y="859"/>
                </a:lnTo>
                <a:lnTo>
                  <a:pt x="636" y="859"/>
                </a:ln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lnTo>
                  <a:pt x="636" y="135"/>
                </a:lnTo>
                <a:cubicBezTo>
                  <a:pt x="641" y="100"/>
                  <a:pt x="671" y="70"/>
                  <a:pt x="706" y="70"/>
                </a:cubicBezTo>
                <a:cubicBezTo>
                  <a:pt x="1195" y="70"/>
                  <a:pt x="1195" y="70"/>
                  <a:pt x="1195" y="70"/>
                </a:cubicBezTo>
                <a:lnTo>
                  <a:pt x="1195" y="818"/>
                </a:ln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8" name="Freeform 58">
            <a:extLst>
              <a:ext uri="{FF2B5EF4-FFF2-40B4-BE49-F238E27FC236}">
                <a16:creationId xmlns:a16="http://schemas.microsoft.com/office/drawing/2014/main" id="{61C26C2D-6145-4C08-889E-05DC556961E4}"/>
              </a:ext>
            </a:extLst>
          </p:cNvPr>
          <p:cNvSpPr>
            <a:spLocks noChangeArrowheads="1"/>
          </p:cNvSpPr>
          <p:nvPr/>
        </p:nvSpPr>
        <p:spPr bwMode="auto">
          <a:xfrm>
            <a:off x="3823537"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9" name="Freeform 59">
            <a:extLst>
              <a:ext uri="{FF2B5EF4-FFF2-40B4-BE49-F238E27FC236}">
                <a16:creationId xmlns:a16="http://schemas.microsoft.com/office/drawing/2014/main" id="{872F22FD-79D5-49B4-9B69-C965AFFB269B}"/>
              </a:ext>
            </a:extLst>
          </p:cNvPr>
          <p:cNvSpPr>
            <a:spLocks noChangeArrowheads="1"/>
          </p:cNvSpPr>
          <p:nvPr/>
        </p:nvSpPr>
        <p:spPr bwMode="auto">
          <a:xfrm>
            <a:off x="3823537"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0" name="Freeform 60">
            <a:extLst>
              <a:ext uri="{FF2B5EF4-FFF2-40B4-BE49-F238E27FC236}">
                <a16:creationId xmlns:a16="http://schemas.microsoft.com/office/drawing/2014/main" id="{8C554236-1DA7-4427-A243-2EB78664A487}"/>
              </a:ext>
            </a:extLst>
          </p:cNvPr>
          <p:cNvSpPr>
            <a:spLocks noChangeArrowheads="1"/>
          </p:cNvSpPr>
          <p:nvPr/>
        </p:nvSpPr>
        <p:spPr bwMode="auto">
          <a:xfrm>
            <a:off x="3823537"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1" name="Freeform 61">
            <a:extLst>
              <a:ext uri="{FF2B5EF4-FFF2-40B4-BE49-F238E27FC236}">
                <a16:creationId xmlns:a16="http://schemas.microsoft.com/office/drawing/2014/main" id="{4A1BBD22-6318-4082-AFDC-D21F3BA61DBD}"/>
              </a:ext>
            </a:extLst>
          </p:cNvPr>
          <p:cNvSpPr>
            <a:spLocks noChangeArrowheads="1"/>
          </p:cNvSpPr>
          <p:nvPr/>
        </p:nvSpPr>
        <p:spPr bwMode="auto">
          <a:xfrm>
            <a:off x="3823537"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2" name="Freeform 62">
            <a:extLst>
              <a:ext uri="{FF2B5EF4-FFF2-40B4-BE49-F238E27FC236}">
                <a16:creationId xmlns:a16="http://schemas.microsoft.com/office/drawing/2014/main" id="{C458ABC5-E391-40C9-BDD7-19CF62361025}"/>
              </a:ext>
            </a:extLst>
          </p:cNvPr>
          <p:cNvSpPr>
            <a:spLocks noChangeArrowheads="1"/>
          </p:cNvSpPr>
          <p:nvPr/>
        </p:nvSpPr>
        <p:spPr bwMode="auto">
          <a:xfrm>
            <a:off x="3823537"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3" name="Freeform 63">
            <a:extLst>
              <a:ext uri="{FF2B5EF4-FFF2-40B4-BE49-F238E27FC236}">
                <a16:creationId xmlns:a16="http://schemas.microsoft.com/office/drawing/2014/main" id="{F496B7FD-5224-4E03-AC5A-935A475E692B}"/>
              </a:ext>
            </a:extLst>
          </p:cNvPr>
          <p:cNvSpPr>
            <a:spLocks noChangeArrowheads="1"/>
          </p:cNvSpPr>
          <p:nvPr/>
        </p:nvSpPr>
        <p:spPr bwMode="auto">
          <a:xfrm>
            <a:off x="3823537"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4" name="Freeform 64">
            <a:extLst>
              <a:ext uri="{FF2B5EF4-FFF2-40B4-BE49-F238E27FC236}">
                <a16:creationId xmlns:a16="http://schemas.microsoft.com/office/drawing/2014/main" id="{7164F5DB-4B96-4EC4-ABAE-404D85ED68E0}"/>
              </a:ext>
            </a:extLst>
          </p:cNvPr>
          <p:cNvSpPr>
            <a:spLocks noChangeArrowheads="1"/>
          </p:cNvSpPr>
          <p:nvPr/>
        </p:nvSpPr>
        <p:spPr bwMode="auto">
          <a:xfrm>
            <a:off x="3733255"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5" name="Freeform 65">
            <a:extLst>
              <a:ext uri="{FF2B5EF4-FFF2-40B4-BE49-F238E27FC236}">
                <a16:creationId xmlns:a16="http://schemas.microsoft.com/office/drawing/2014/main" id="{BF58AEE5-F7EB-44E9-8B48-3817529A9024}"/>
              </a:ext>
            </a:extLst>
          </p:cNvPr>
          <p:cNvSpPr>
            <a:spLocks noChangeArrowheads="1"/>
          </p:cNvSpPr>
          <p:nvPr/>
        </p:nvSpPr>
        <p:spPr bwMode="auto">
          <a:xfrm>
            <a:off x="3733255"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6" name="Freeform 66">
            <a:extLst>
              <a:ext uri="{FF2B5EF4-FFF2-40B4-BE49-F238E27FC236}">
                <a16:creationId xmlns:a16="http://schemas.microsoft.com/office/drawing/2014/main" id="{A586AA96-9470-48D7-A057-1FC386230256}"/>
              </a:ext>
            </a:extLst>
          </p:cNvPr>
          <p:cNvSpPr>
            <a:spLocks noChangeArrowheads="1"/>
          </p:cNvSpPr>
          <p:nvPr/>
        </p:nvSpPr>
        <p:spPr bwMode="auto">
          <a:xfrm>
            <a:off x="3733255"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7" name="Freeform 67">
            <a:extLst>
              <a:ext uri="{FF2B5EF4-FFF2-40B4-BE49-F238E27FC236}">
                <a16:creationId xmlns:a16="http://schemas.microsoft.com/office/drawing/2014/main" id="{1F9DB2CF-F2C6-4690-8889-EF0B594941CC}"/>
              </a:ext>
            </a:extLst>
          </p:cNvPr>
          <p:cNvSpPr>
            <a:spLocks noChangeArrowheads="1"/>
          </p:cNvSpPr>
          <p:nvPr/>
        </p:nvSpPr>
        <p:spPr bwMode="auto">
          <a:xfrm>
            <a:off x="3733255"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8" name="Freeform 68">
            <a:extLst>
              <a:ext uri="{FF2B5EF4-FFF2-40B4-BE49-F238E27FC236}">
                <a16:creationId xmlns:a16="http://schemas.microsoft.com/office/drawing/2014/main" id="{CD558221-CCF6-4665-B2F0-21A4E1A3FB58}"/>
              </a:ext>
            </a:extLst>
          </p:cNvPr>
          <p:cNvSpPr>
            <a:spLocks noChangeArrowheads="1"/>
          </p:cNvSpPr>
          <p:nvPr/>
        </p:nvSpPr>
        <p:spPr bwMode="auto">
          <a:xfrm>
            <a:off x="3733255"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9" name="Freeform 69">
            <a:extLst>
              <a:ext uri="{FF2B5EF4-FFF2-40B4-BE49-F238E27FC236}">
                <a16:creationId xmlns:a16="http://schemas.microsoft.com/office/drawing/2014/main" id="{61F7AE00-AA08-4A83-8EF6-6C4AFA1DB72B}"/>
              </a:ext>
            </a:extLst>
          </p:cNvPr>
          <p:cNvSpPr>
            <a:spLocks noChangeArrowheads="1"/>
          </p:cNvSpPr>
          <p:nvPr/>
        </p:nvSpPr>
        <p:spPr bwMode="auto">
          <a:xfrm>
            <a:off x="3733255"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0" name="Freeform 70">
            <a:extLst>
              <a:ext uri="{FF2B5EF4-FFF2-40B4-BE49-F238E27FC236}">
                <a16:creationId xmlns:a16="http://schemas.microsoft.com/office/drawing/2014/main" id="{4A458573-5FF0-4F18-9C6C-DA689FC1EB94}"/>
              </a:ext>
            </a:extLst>
          </p:cNvPr>
          <p:cNvSpPr>
            <a:spLocks noChangeArrowheads="1"/>
          </p:cNvSpPr>
          <p:nvPr/>
        </p:nvSpPr>
        <p:spPr bwMode="auto">
          <a:xfrm>
            <a:off x="3661440" y="2541461"/>
            <a:ext cx="45141" cy="15732"/>
          </a:xfrm>
          <a:custGeom>
            <a:avLst/>
            <a:gdLst>
              <a:gd name="T0" fmla="*/ 6 w 290"/>
              <a:gd name="T1" fmla="*/ 0 h 101"/>
              <a:gd name="T2" fmla="*/ 0 w 290"/>
              <a:gd name="T3" fmla="*/ 100 h 101"/>
              <a:gd name="T4" fmla="*/ 289 w 290"/>
              <a:gd name="T5" fmla="*/ 100 h 101"/>
              <a:gd name="T6" fmla="*/ 283 w 290"/>
              <a:gd name="T7" fmla="*/ 0 h 101"/>
              <a:gd name="T8" fmla="*/ 6 w 290"/>
              <a:gd name="T9" fmla="*/ 0 h 101"/>
            </a:gdLst>
            <a:ahLst/>
            <a:cxnLst>
              <a:cxn ang="0">
                <a:pos x="T0" y="T1"/>
              </a:cxn>
              <a:cxn ang="0">
                <a:pos x="T2" y="T3"/>
              </a:cxn>
              <a:cxn ang="0">
                <a:pos x="T4" y="T5"/>
              </a:cxn>
              <a:cxn ang="0">
                <a:pos x="T6" y="T7"/>
              </a:cxn>
              <a:cxn ang="0">
                <a:pos x="T8" y="T9"/>
              </a:cxn>
            </a:cxnLst>
            <a:rect l="0" t="0" r="r" b="b"/>
            <a:pathLst>
              <a:path w="290" h="101">
                <a:moveTo>
                  <a:pt x="6" y="0"/>
                </a:moveTo>
                <a:lnTo>
                  <a:pt x="0" y="100"/>
                </a:lnTo>
                <a:lnTo>
                  <a:pt x="289" y="100"/>
                </a:lnTo>
                <a:lnTo>
                  <a:pt x="283" y="0"/>
                </a:lnTo>
                <a:lnTo>
                  <a:pt x="6"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1" name="Freeform 71">
            <a:extLst>
              <a:ext uri="{FF2B5EF4-FFF2-40B4-BE49-F238E27FC236}">
                <a16:creationId xmlns:a16="http://schemas.microsoft.com/office/drawing/2014/main" id="{1D5E6868-1386-44F1-ADDC-C09FE52FAF4E}"/>
              </a:ext>
            </a:extLst>
          </p:cNvPr>
          <p:cNvSpPr>
            <a:spLocks noChangeArrowheads="1"/>
          </p:cNvSpPr>
          <p:nvPr/>
        </p:nvSpPr>
        <p:spPr bwMode="auto">
          <a:xfrm>
            <a:off x="3621088" y="2460750"/>
            <a:ext cx="125163" cy="77976"/>
          </a:xfrm>
          <a:custGeom>
            <a:avLst/>
            <a:gdLst>
              <a:gd name="T0" fmla="*/ 542 w 808"/>
              <a:gd name="T1" fmla="*/ 500 h 501"/>
              <a:gd name="T2" fmla="*/ 807 w 808"/>
              <a:gd name="T3" fmla="*/ 500 h 501"/>
              <a:gd name="T4" fmla="*/ 807 w 808"/>
              <a:gd name="T5" fmla="*/ 0 h 501"/>
              <a:gd name="T6" fmla="*/ 400 w 808"/>
              <a:gd name="T7" fmla="*/ 0 h 501"/>
              <a:gd name="T8" fmla="*/ 400 w 808"/>
              <a:gd name="T9" fmla="*/ 59 h 501"/>
              <a:gd name="T10" fmla="*/ 730 w 808"/>
              <a:gd name="T11" fmla="*/ 59 h 501"/>
              <a:gd name="T12" fmla="*/ 730 w 808"/>
              <a:gd name="T13" fmla="*/ 441 h 501"/>
              <a:gd name="T14" fmla="*/ 536 w 808"/>
              <a:gd name="T15" fmla="*/ 441 h 501"/>
              <a:gd name="T16" fmla="*/ 400 w 808"/>
              <a:gd name="T17" fmla="*/ 441 h 501"/>
              <a:gd name="T18" fmla="*/ 400 w 808"/>
              <a:gd name="T19" fmla="*/ 500 h 501"/>
              <a:gd name="T20" fmla="*/ 542 w 808"/>
              <a:gd name="T21" fmla="*/ 500 h 501"/>
              <a:gd name="T22" fmla="*/ 400 w 808"/>
              <a:gd name="T23" fmla="*/ 0 h 501"/>
              <a:gd name="T24" fmla="*/ 0 w 808"/>
              <a:gd name="T25" fmla="*/ 0 h 501"/>
              <a:gd name="T26" fmla="*/ 0 w 808"/>
              <a:gd name="T27" fmla="*/ 500 h 501"/>
              <a:gd name="T28" fmla="*/ 265 w 808"/>
              <a:gd name="T29" fmla="*/ 500 h 501"/>
              <a:gd name="T30" fmla="*/ 400 w 808"/>
              <a:gd name="T31" fmla="*/ 500 h 501"/>
              <a:gd name="T32" fmla="*/ 400 w 808"/>
              <a:gd name="T33" fmla="*/ 441 h 501"/>
              <a:gd name="T34" fmla="*/ 271 w 808"/>
              <a:gd name="T35" fmla="*/ 441 h 501"/>
              <a:gd name="T36" fmla="*/ 71 w 808"/>
              <a:gd name="T37" fmla="*/ 441 h 501"/>
              <a:gd name="T38" fmla="*/ 71 w 808"/>
              <a:gd name="T39" fmla="*/ 441 h 501"/>
              <a:gd name="T40" fmla="*/ 71 w 808"/>
              <a:gd name="T41" fmla="*/ 59 h 501"/>
              <a:gd name="T42" fmla="*/ 400 w 808"/>
              <a:gd name="T43" fmla="*/ 59 h 501"/>
              <a:gd name="T44" fmla="*/ 400 w 808"/>
              <a:gd name="T4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441"/>
                </a:lnTo>
                <a:lnTo>
                  <a:pt x="71" y="59"/>
                </a:lnTo>
                <a:lnTo>
                  <a:pt x="400" y="59"/>
                </a:lnTo>
                <a:lnTo>
                  <a:pt x="400" y="0"/>
                </a:ln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2" name="Freeform 72">
            <a:extLst>
              <a:ext uri="{FF2B5EF4-FFF2-40B4-BE49-F238E27FC236}">
                <a16:creationId xmlns:a16="http://schemas.microsoft.com/office/drawing/2014/main" id="{CA14C184-0639-4DF3-9995-D72BD41C1AED}"/>
              </a:ext>
            </a:extLst>
          </p:cNvPr>
          <p:cNvSpPr>
            <a:spLocks noChangeArrowheads="1"/>
          </p:cNvSpPr>
          <p:nvPr/>
        </p:nvSpPr>
        <p:spPr bwMode="auto">
          <a:xfrm>
            <a:off x="3653233" y="2560613"/>
            <a:ext cx="61556" cy="6840"/>
          </a:xfrm>
          <a:custGeom>
            <a:avLst/>
            <a:gdLst>
              <a:gd name="T0" fmla="*/ 0 w 396"/>
              <a:gd name="T1" fmla="*/ 0 h 43"/>
              <a:gd name="T2" fmla="*/ 0 w 396"/>
              <a:gd name="T3" fmla="*/ 42 h 43"/>
              <a:gd name="T4" fmla="*/ 395 w 396"/>
              <a:gd name="T5" fmla="*/ 42 h 43"/>
              <a:gd name="T6" fmla="*/ 395 w 396"/>
              <a:gd name="T7" fmla="*/ 0 h 43"/>
              <a:gd name="T8" fmla="*/ 342 w 396"/>
              <a:gd name="T9" fmla="*/ 0 h 43"/>
              <a:gd name="T10" fmla="*/ 53 w 396"/>
              <a:gd name="T11" fmla="*/ 0 h 43"/>
              <a:gd name="T12" fmla="*/ 0 w 39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3" name="Freeform 80">
            <a:extLst>
              <a:ext uri="{FF2B5EF4-FFF2-40B4-BE49-F238E27FC236}">
                <a16:creationId xmlns:a16="http://schemas.microsoft.com/office/drawing/2014/main" id="{5BEC291E-C15E-43C2-A015-4E44E7DA3BF5}"/>
              </a:ext>
            </a:extLst>
          </p:cNvPr>
          <p:cNvSpPr>
            <a:spLocks noChangeArrowheads="1"/>
          </p:cNvSpPr>
          <p:nvPr/>
        </p:nvSpPr>
        <p:spPr bwMode="auto">
          <a:xfrm>
            <a:off x="1528200" y="2990162"/>
            <a:ext cx="106696" cy="108071"/>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4" name="Freeform 81">
            <a:extLst>
              <a:ext uri="{FF2B5EF4-FFF2-40B4-BE49-F238E27FC236}">
                <a16:creationId xmlns:a16="http://schemas.microsoft.com/office/drawing/2014/main" id="{E0760D27-EDEE-4E78-A068-955D609F24BE}"/>
              </a:ext>
            </a:extLst>
          </p:cNvPr>
          <p:cNvSpPr>
            <a:spLocks noChangeArrowheads="1"/>
          </p:cNvSpPr>
          <p:nvPr/>
        </p:nvSpPr>
        <p:spPr bwMode="auto">
          <a:xfrm>
            <a:off x="2150595" y="2484006"/>
            <a:ext cx="83442" cy="83447"/>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5" name="Freeform 82">
            <a:extLst>
              <a:ext uri="{FF2B5EF4-FFF2-40B4-BE49-F238E27FC236}">
                <a16:creationId xmlns:a16="http://schemas.microsoft.com/office/drawing/2014/main" id="{3B7F3865-137D-4988-ACC3-271061A51D39}"/>
              </a:ext>
            </a:extLst>
          </p:cNvPr>
          <p:cNvSpPr>
            <a:spLocks noChangeArrowheads="1"/>
          </p:cNvSpPr>
          <p:nvPr/>
        </p:nvSpPr>
        <p:spPr bwMode="auto">
          <a:xfrm>
            <a:off x="3841320" y="2850627"/>
            <a:ext cx="400794" cy="402189"/>
          </a:xfrm>
          <a:custGeom>
            <a:avLst/>
            <a:gdLst>
              <a:gd name="T0" fmla="*/ 2585 w 2586"/>
              <a:gd name="T1" fmla="*/ 1295 h 2591"/>
              <a:gd name="T2" fmla="*/ 2585 w 2586"/>
              <a:gd name="T3" fmla="*/ 1295 h 2591"/>
              <a:gd name="T4" fmla="*/ 1289 w 2586"/>
              <a:gd name="T5" fmla="*/ 0 h 2591"/>
              <a:gd name="T6" fmla="*/ 0 w 2586"/>
              <a:gd name="T7" fmla="*/ 1295 h 2591"/>
              <a:gd name="T8" fmla="*/ 1289 w 2586"/>
              <a:gd name="T9" fmla="*/ 2590 h 2591"/>
              <a:gd name="T10" fmla="*/ 2585 w 2586"/>
              <a:gd name="T11" fmla="*/ 1295 h 2591"/>
            </a:gdLst>
            <a:ahLst/>
            <a:cxnLst>
              <a:cxn ang="0">
                <a:pos x="T0" y="T1"/>
              </a:cxn>
              <a:cxn ang="0">
                <a:pos x="T2" y="T3"/>
              </a:cxn>
              <a:cxn ang="0">
                <a:pos x="T4" y="T5"/>
              </a:cxn>
              <a:cxn ang="0">
                <a:pos x="T6" y="T7"/>
              </a:cxn>
              <a:cxn ang="0">
                <a:pos x="T8" y="T9"/>
              </a:cxn>
              <a:cxn ang="0">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6" name="Freeform 83">
            <a:extLst>
              <a:ext uri="{FF2B5EF4-FFF2-40B4-BE49-F238E27FC236}">
                <a16:creationId xmlns:a16="http://schemas.microsoft.com/office/drawing/2014/main" id="{75F7D86B-234F-4C72-B579-168CF3FB0C9E}"/>
              </a:ext>
            </a:extLst>
          </p:cNvPr>
          <p:cNvSpPr>
            <a:spLocks noChangeArrowheads="1"/>
          </p:cNvSpPr>
          <p:nvPr/>
        </p:nvSpPr>
        <p:spPr bwMode="auto">
          <a:xfrm>
            <a:off x="3289371" y="1768548"/>
            <a:ext cx="380961" cy="380985"/>
          </a:xfrm>
          <a:custGeom>
            <a:avLst/>
            <a:gdLst>
              <a:gd name="T0" fmla="*/ 2455 w 2456"/>
              <a:gd name="T1" fmla="*/ 1230 h 2456"/>
              <a:gd name="T2" fmla="*/ 2455 w 2456"/>
              <a:gd name="T3" fmla="*/ 1230 h 2456"/>
              <a:gd name="T4" fmla="*/ 1230 w 2456"/>
              <a:gd name="T5" fmla="*/ 0 h 2456"/>
              <a:gd name="T6" fmla="*/ 0 w 2456"/>
              <a:gd name="T7" fmla="*/ 1230 h 2456"/>
              <a:gd name="T8" fmla="*/ 1230 w 2456"/>
              <a:gd name="T9" fmla="*/ 2455 h 2456"/>
              <a:gd name="T10" fmla="*/ 2455 w 2456"/>
              <a:gd name="T11" fmla="*/ 1230 h 2456"/>
            </a:gdLst>
            <a:ahLst/>
            <a:cxnLst>
              <a:cxn ang="0">
                <a:pos x="T0" y="T1"/>
              </a:cxn>
              <a:cxn ang="0">
                <a:pos x="T2" y="T3"/>
              </a:cxn>
              <a:cxn ang="0">
                <a:pos x="T4" y="T5"/>
              </a:cxn>
              <a:cxn ang="0">
                <a:pos x="T6" y="T7"/>
              </a:cxn>
              <a:cxn ang="0">
                <a:pos x="T8" y="T9"/>
              </a:cxn>
              <a:cxn ang="0">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7" name="Freeform 84">
            <a:extLst>
              <a:ext uri="{FF2B5EF4-FFF2-40B4-BE49-F238E27FC236}">
                <a16:creationId xmlns:a16="http://schemas.microsoft.com/office/drawing/2014/main" id="{C50BAB71-561B-4EDE-9E53-9BF7756FDAB1}"/>
              </a:ext>
            </a:extLst>
          </p:cNvPr>
          <p:cNvSpPr>
            <a:spLocks noChangeArrowheads="1"/>
          </p:cNvSpPr>
          <p:nvPr/>
        </p:nvSpPr>
        <p:spPr bwMode="auto">
          <a:xfrm>
            <a:off x="1798360" y="2067452"/>
            <a:ext cx="295466" cy="295486"/>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8" name="Freeform 85">
            <a:extLst>
              <a:ext uri="{FF2B5EF4-FFF2-40B4-BE49-F238E27FC236}">
                <a16:creationId xmlns:a16="http://schemas.microsoft.com/office/drawing/2014/main" id="{AACD69D4-9D6F-4C83-A2C6-F888847C68E2}"/>
              </a:ext>
            </a:extLst>
          </p:cNvPr>
          <p:cNvSpPr>
            <a:spLocks noChangeArrowheads="1"/>
          </p:cNvSpPr>
          <p:nvPr/>
        </p:nvSpPr>
        <p:spPr bwMode="auto">
          <a:xfrm>
            <a:off x="1204007" y="2900558"/>
            <a:ext cx="301622" cy="301642"/>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9" name="Freeform 86">
            <a:extLst>
              <a:ext uri="{FF2B5EF4-FFF2-40B4-BE49-F238E27FC236}">
                <a16:creationId xmlns:a16="http://schemas.microsoft.com/office/drawing/2014/main" id="{A04BF85C-4D46-418E-82DE-684F8122D349}"/>
              </a:ext>
            </a:extLst>
          </p:cNvPr>
          <p:cNvSpPr>
            <a:spLocks noChangeArrowheads="1"/>
          </p:cNvSpPr>
          <p:nvPr/>
        </p:nvSpPr>
        <p:spPr bwMode="auto">
          <a:xfrm>
            <a:off x="1803831" y="4018206"/>
            <a:ext cx="309146" cy="309165"/>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0" name="Freeform 88">
            <a:extLst>
              <a:ext uri="{FF2B5EF4-FFF2-40B4-BE49-F238E27FC236}">
                <a16:creationId xmlns:a16="http://schemas.microsoft.com/office/drawing/2014/main" id="{73206232-7923-477E-B754-0CE22DBF33EE}"/>
              </a:ext>
            </a:extLst>
          </p:cNvPr>
          <p:cNvSpPr>
            <a:spLocks noChangeArrowheads="1"/>
          </p:cNvSpPr>
          <p:nvPr/>
        </p:nvSpPr>
        <p:spPr bwMode="auto">
          <a:xfrm>
            <a:off x="2076728" y="3938863"/>
            <a:ext cx="106696" cy="108071"/>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1" name="Freeform 89">
            <a:extLst>
              <a:ext uri="{FF2B5EF4-FFF2-40B4-BE49-F238E27FC236}">
                <a16:creationId xmlns:a16="http://schemas.microsoft.com/office/drawing/2014/main" id="{A3C50101-1D5A-478A-8C80-0F5BED264BD5}"/>
              </a:ext>
            </a:extLst>
          </p:cNvPr>
          <p:cNvSpPr>
            <a:spLocks noChangeArrowheads="1"/>
          </p:cNvSpPr>
          <p:nvPr/>
        </p:nvSpPr>
        <p:spPr bwMode="auto">
          <a:xfrm>
            <a:off x="3034942" y="3880723"/>
            <a:ext cx="310514" cy="311901"/>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2" name="Freeform 90">
            <a:extLst>
              <a:ext uri="{FF2B5EF4-FFF2-40B4-BE49-F238E27FC236}">
                <a16:creationId xmlns:a16="http://schemas.microsoft.com/office/drawing/2014/main" id="{FA8B21A8-C134-4A99-A8D4-BA47B93649CD}"/>
              </a:ext>
            </a:extLst>
          </p:cNvPr>
          <p:cNvSpPr>
            <a:spLocks noChangeArrowheads="1"/>
          </p:cNvSpPr>
          <p:nvPr/>
        </p:nvSpPr>
        <p:spPr bwMode="auto">
          <a:xfrm>
            <a:off x="3017159" y="2403978"/>
            <a:ext cx="263321" cy="26333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3" name="Freeform 92">
            <a:extLst>
              <a:ext uri="{FF2B5EF4-FFF2-40B4-BE49-F238E27FC236}">
                <a16:creationId xmlns:a16="http://schemas.microsoft.com/office/drawing/2014/main" id="{0B4549CE-564C-450C-9360-87502E540D51}"/>
              </a:ext>
            </a:extLst>
          </p:cNvPr>
          <p:cNvSpPr>
            <a:spLocks noChangeArrowheads="1"/>
          </p:cNvSpPr>
          <p:nvPr/>
        </p:nvSpPr>
        <p:spPr bwMode="auto">
          <a:xfrm>
            <a:off x="3405643" y="1903978"/>
            <a:ext cx="36933" cy="136115"/>
          </a:xfrm>
          <a:custGeom>
            <a:avLst/>
            <a:gdLst>
              <a:gd name="T0" fmla="*/ 236 w 237"/>
              <a:gd name="T1" fmla="*/ 877 h 878"/>
              <a:gd name="T2" fmla="*/ 0 w 237"/>
              <a:gd name="T3" fmla="*/ 877 h 878"/>
              <a:gd name="T4" fmla="*/ 0 w 237"/>
              <a:gd name="T5" fmla="*/ 0 h 878"/>
              <a:gd name="T6" fmla="*/ 236 w 237"/>
              <a:gd name="T7" fmla="*/ 0 h 878"/>
              <a:gd name="T8" fmla="*/ 236 w 237"/>
              <a:gd name="T9" fmla="*/ 877 h 878"/>
            </a:gdLst>
            <a:ahLst/>
            <a:cxnLst>
              <a:cxn ang="0">
                <a:pos x="T0" y="T1"/>
              </a:cxn>
              <a:cxn ang="0">
                <a:pos x="T2" y="T3"/>
              </a:cxn>
              <a:cxn ang="0">
                <a:pos x="T4" y="T5"/>
              </a:cxn>
              <a:cxn ang="0">
                <a:pos x="T6" y="T7"/>
              </a:cxn>
              <a:cxn ang="0">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4" name="Freeform 93">
            <a:extLst>
              <a:ext uri="{FF2B5EF4-FFF2-40B4-BE49-F238E27FC236}">
                <a16:creationId xmlns:a16="http://schemas.microsoft.com/office/drawing/2014/main" id="{8F4B0A57-3C97-4140-8582-A57335FB5B27}"/>
              </a:ext>
            </a:extLst>
          </p:cNvPr>
          <p:cNvSpPr>
            <a:spLocks noChangeArrowheads="1"/>
          </p:cNvSpPr>
          <p:nvPr/>
        </p:nvSpPr>
        <p:spPr bwMode="auto">
          <a:xfrm>
            <a:off x="3460359" y="1968957"/>
            <a:ext cx="41037" cy="71136"/>
          </a:xfrm>
          <a:custGeom>
            <a:avLst/>
            <a:gdLst>
              <a:gd name="T0" fmla="*/ 265 w 266"/>
              <a:gd name="T1" fmla="*/ 459 h 460"/>
              <a:gd name="T2" fmla="*/ 0 w 266"/>
              <a:gd name="T3" fmla="*/ 459 h 460"/>
              <a:gd name="T4" fmla="*/ 0 w 266"/>
              <a:gd name="T5" fmla="*/ 0 h 460"/>
              <a:gd name="T6" fmla="*/ 265 w 266"/>
              <a:gd name="T7" fmla="*/ 0 h 460"/>
              <a:gd name="T8" fmla="*/ 265 w 266"/>
              <a:gd name="T9" fmla="*/ 459 h 460"/>
            </a:gdLst>
            <a:ahLst/>
            <a:cxnLst>
              <a:cxn ang="0">
                <a:pos x="T0" y="T1"/>
              </a:cxn>
              <a:cxn ang="0">
                <a:pos x="T2" y="T3"/>
              </a:cxn>
              <a:cxn ang="0">
                <a:pos x="T4" y="T5"/>
              </a:cxn>
              <a:cxn ang="0">
                <a:pos x="T6" y="T7"/>
              </a:cxn>
              <a:cxn ang="0">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5" name="Freeform 94">
            <a:extLst>
              <a:ext uri="{FF2B5EF4-FFF2-40B4-BE49-F238E27FC236}">
                <a16:creationId xmlns:a16="http://schemas.microsoft.com/office/drawing/2014/main" id="{983EA3DC-D2D4-40DC-9BF4-272843BE1E77}"/>
              </a:ext>
            </a:extLst>
          </p:cNvPr>
          <p:cNvSpPr>
            <a:spLocks noChangeArrowheads="1"/>
          </p:cNvSpPr>
          <p:nvPr/>
        </p:nvSpPr>
        <p:spPr bwMode="auto">
          <a:xfrm>
            <a:off x="3518495" y="1934074"/>
            <a:ext cx="36933" cy="106019"/>
          </a:xfrm>
          <a:custGeom>
            <a:avLst/>
            <a:gdLst>
              <a:gd name="T0" fmla="*/ 236 w 237"/>
              <a:gd name="T1" fmla="*/ 683 h 684"/>
              <a:gd name="T2" fmla="*/ 0 w 237"/>
              <a:gd name="T3" fmla="*/ 683 h 684"/>
              <a:gd name="T4" fmla="*/ 0 w 237"/>
              <a:gd name="T5" fmla="*/ 0 h 684"/>
              <a:gd name="T6" fmla="*/ 236 w 237"/>
              <a:gd name="T7" fmla="*/ 0 h 684"/>
              <a:gd name="T8" fmla="*/ 236 w 237"/>
              <a:gd name="T9" fmla="*/ 683 h 684"/>
            </a:gdLst>
            <a:ahLst/>
            <a:cxnLst>
              <a:cxn ang="0">
                <a:pos x="T0" y="T1"/>
              </a:cxn>
              <a:cxn ang="0">
                <a:pos x="T2" y="T3"/>
              </a:cxn>
              <a:cxn ang="0">
                <a:pos x="T4" y="T5"/>
              </a:cxn>
              <a:cxn ang="0">
                <a:pos x="T6" y="T7"/>
              </a:cxn>
              <a:cxn ang="0">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6" name="Line 95">
            <a:extLst>
              <a:ext uri="{FF2B5EF4-FFF2-40B4-BE49-F238E27FC236}">
                <a16:creationId xmlns:a16="http://schemas.microsoft.com/office/drawing/2014/main" id="{500736B1-E708-4F89-9818-697659108576}"/>
              </a:ext>
            </a:extLst>
          </p:cNvPr>
          <p:cNvSpPr>
            <a:spLocks noChangeShapeType="1"/>
          </p:cNvSpPr>
          <p:nvPr/>
        </p:nvSpPr>
        <p:spPr bwMode="auto">
          <a:xfrm>
            <a:off x="3373498" y="2040093"/>
            <a:ext cx="212025" cy="684"/>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7" name="Line 96">
            <a:extLst>
              <a:ext uri="{FF2B5EF4-FFF2-40B4-BE49-F238E27FC236}">
                <a16:creationId xmlns:a16="http://schemas.microsoft.com/office/drawing/2014/main" id="{3DC9C0C9-2473-411F-A5B0-DEAFCC8FB17F}"/>
              </a:ext>
            </a:extLst>
          </p:cNvPr>
          <p:cNvSpPr>
            <a:spLocks noChangeShapeType="1"/>
          </p:cNvSpPr>
          <p:nvPr/>
        </p:nvSpPr>
        <p:spPr bwMode="auto">
          <a:xfrm flipV="1">
            <a:off x="3373498" y="1856099"/>
            <a:ext cx="684" cy="184679"/>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8" name="Freeform 97">
            <a:extLst>
              <a:ext uri="{FF2B5EF4-FFF2-40B4-BE49-F238E27FC236}">
                <a16:creationId xmlns:a16="http://schemas.microsoft.com/office/drawing/2014/main" id="{8F198310-E8C5-4165-B786-1F10D8296323}"/>
              </a:ext>
            </a:extLst>
          </p:cNvPr>
          <p:cNvSpPr>
            <a:spLocks noChangeArrowheads="1"/>
          </p:cNvSpPr>
          <p:nvPr/>
        </p:nvSpPr>
        <p:spPr bwMode="auto">
          <a:xfrm>
            <a:off x="1853076" y="4067454"/>
            <a:ext cx="210657" cy="209987"/>
          </a:xfrm>
          <a:custGeom>
            <a:avLst/>
            <a:gdLst>
              <a:gd name="T0" fmla="*/ 1355 w 1356"/>
              <a:gd name="T1" fmla="*/ 753 h 1355"/>
              <a:gd name="T2" fmla="*/ 1355 w 1356"/>
              <a:gd name="T3" fmla="*/ 753 h 1355"/>
              <a:gd name="T4" fmla="*/ 1355 w 1356"/>
              <a:gd name="T5" fmla="*/ 600 h 1355"/>
              <a:gd name="T6" fmla="*/ 1237 w 1356"/>
              <a:gd name="T7" fmla="*/ 600 h 1355"/>
              <a:gd name="T8" fmla="*/ 1202 w 1356"/>
              <a:gd name="T9" fmla="*/ 465 h 1355"/>
              <a:gd name="T10" fmla="*/ 1302 w 1356"/>
              <a:gd name="T11" fmla="*/ 400 h 1355"/>
              <a:gd name="T12" fmla="*/ 1231 w 1356"/>
              <a:gd name="T13" fmla="*/ 270 h 1355"/>
              <a:gd name="T14" fmla="*/ 1125 w 1356"/>
              <a:gd name="T15" fmla="*/ 329 h 1355"/>
              <a:gd name="T16" fmla="*/ 1025 w 1356"/>
              <a:gd name="T17" fmla="*/ 229 h 1355"/>
              <a:gd name="T18" fmla="*/ 1084 w 1356"/>
              <a:gd name="T19" fmla="*/ 129 h 1355"/>
              <a:gd name="T20" fmla="*/ 954 w 1356"/>
              <a:gd name="T21" fmla="*/ 53 h 1355"/>
              <a:gd name="T22" fmla="*/ 890 w 1356"/>
              <a:gd name="T23" fmla="*/ 153 h 1355"/>
              <a:gd name="T24" fmla="*/ 754 w 1356"/>
              <a:gd name="T25" fmla="*/ 117 h 1355"/>
              <a:gd name="T26" fmla="*/ 754 w 1356"/>
              <a:gd name="T27" fmla="*/ 0 h 1355"/>
              <a:gd name="T28" fmla="*/ 601 w 1356"/>
              <a:gd name="T29" fmla="*/ 0 h 1355"/>
              <a:gd name="T30" fmla="*/ 601 w 1356"/>
              <a:gd name="T31" fmla="*/ 117 h 1355"/>
              <a:gd name="T32" fmla="*/ 466 w 1356"/>
              <a:gd name="T33" fmla="*/ 153 h 1355"/>
              <a:gd name="T34" fmla="*/ 401 w 1356"/>
              <a:gd name="T35" fmla="*/ 53 h 1355"/>
              <a:gd name="T36" fmla="*/ 271 w 1356"/>
              <a:gd name="T37" fmla="*/ 129 h 1355"/>
              <a:gd name="T38" fmla="*/ 330 w 1356"/>
              <a:gd name="T39" fmla="*/ 229 h 1355"/>
              <a:gd name="T40" fmla="*/ 230 w 1356"/>
              <a:gd name="T41" fmla="*/ 329 h 1355"/>
              <a:gd name="T42" fmla="*/ 130 w 1356"/>
              <a:gd name="T43" fmla="*/ 270 h 1355"/>
              <a:gd name="T44" fmla="*/ 53 w 1356"/>
              <a:gd name="T45" fmla="*/ 400 h 1355"/>
              <a:gd name="T46" fmla="*/ 154 w 1356"/>
              <a:gd name="T47" fmla="*/ 465 h 1355"/>
              <a:gd name="T48" fmla="*/ 118 w 1356"/>
              <a:gd name="T49" fmla="*/ 600 h 1355"/>
              <a:gd name="T50" fmla="*/ 0 w 1356"/>
              <a:gd name="T51" fmla="*/ 600 h 1355"/>
              <a:gd name="T52" fmla="*/ 0 w 1356"/>
              <a:gd name="T53" fmla="*/ 753 h 1355"/>
              <a:gd name="T54" fmla="*/ 118 w 1356"/>
              <a:gd name="T55" fmla="*/ 753 h 1355"/>
              <a:gd name="T56" fmla="*/ 154 w 1356"/>
              <a:gd name="T57" fmla="*/ 889 h 1355"/>
              <a:gd name="T58" fmla="*/ 53 w 1356"/>
              <a:gd name="T59" fmla="*/ 953 h 1355"/>
              <a:gd name="T60" fmla="*/ 130 w 1356"/>
              <a:gd name="T61" fmla="*/ 1083 h 1355"/>
              <a:gd name="T62" fmla="*/ 230 w 1356"/>
              <a:gd name="T63" fmla="*/ 1024 h 1355"/>
              <a:gd name="T64" fmla="*/ 330 w 1356"/>
              <a:gd name="T65" fmla="*/ 1124 h 1355"/>
              <a:gd name="T66" fmla="*/ 271 w 1356"/>
              <a:gd name="T67" fmla="*/ 1224 h 1355"/>
              <a:gd name="T68" fmla="*/ 401 w 1356"/>
              <a:gd name="T69" fmla="*/ 1301 h 1355"/>
              <a:gd name="T70" fmla="*/ 466 w 1356"/>
              <a:gd name="T71" fmla="*/ 1201 h 1355"/>
              <a:gd name="T72" fmla="*/ 601 w 1356"/>
              <a:gd name="T73" fmla="*/ 1236 h 1355"/>
              <a:gd name="T74" fmla="*/ 601 w 1356"/>
              <a:gd name="T75" fmla="*/ 1354 h 1355"/>
              <a:gd name="T76" fmla="*/ 754 w 1356"/>
              <a:gd name="T77" fmla="*/ 1354 h 1355"/>
              <a:gd name="T78" fmla="*/ 754 w 1356"/>
              <a:gd name="T79" fmla="*/ 1236 h 1355"/>
              <a:gd name="T80" fmla="*/ 890 w 1356"/>
              <a:gd name="T81" fmla="*/ 1201 h 1355"/>
              <a:gd name="T82" fmla="*/ 954 w 1356"/>
              <a:gd name="T83" fmla="*/ 1301 h 1355"/>
              <a:gd name="T84" fmla="*/ 1084 w 1356"/>
              <a:gd name="T85" fmla="*/ 1224 h 1355"/>
              <a:gd name="T86" fmla="*/ 1025 w 1356"/>
              <a:gd name="T87" fmla="*/ 1124 h 1355"/>
              <a:gd name="T88" fmla="*/ 1125 w 1356"/>
              <a:gd name="T89" fmla="*/ 1024 h 1355"/>
              <a:gd name="T90" fmla="*/ 1231 w 1356"/>
              <a:gd name="T91" fmla="*/ 1083 h 1355"/>
              <a:gd name="T92" fmla="*/ 1302 w 1356"/>
              <a:gd name="T93" fmla="*/ 953 h 1355"/>
              <a:gd name="T94" fmla="*/ 1202 w 1356"/>
              <a:gd name="T95" fmla="*/ 889 h 1355"/>
              <a:gd name="T96" fmla="*/ 1237 w 1356"/>
              <a:gd name="T97" fmla="*/ 753 h 1355"/>
              <a:gd name="T98" fmla="*/ 1355 w 1356"/>
              <a:gd name="T99" fmla="*/ 753 h 1355"/>
              <a:gd name="T100" fmla="*/ 336 w 1356"/>
              <a:gd name="T101" fmla="*/ 677 h 1355"/>
              <a:gd name="T102" fmla="*/ 336 w 1356"/>
              <a:gd name="T103" fmla="*/ 677 h 1355"/>
              <a:gd name="T104" fmla="*/ 678 w 1356"/>
              <a:gd name="T105" fmla="*/ 335 h 1355"/>
              <a:gd name="T106" fmla="*/ 1019 w 1356"/>
              <a:gd name="T107" fmla="*/ 677 h 1355"/>
              <a:gd name="T108" fmla="*/ 678 w 1356"/>
              <a:gd name="T109" fmla="*/ 1018 h 1355"/>
              <a:gd name="T110" fmla="*/ 336 w 1356"/>
              <a:gd name="T111" fmla="*/ 677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9" name="Freeform 98">
            <a:extLst>
              <a:ext uri="{FF2B5EF4-FFF2-40B4-BE49-F238E27FC236}">
                <a16:creationId xmlns:a16="http://schemas.microsoft.com/office/drawing/2014/main" id="{0395F2BF-E576-4BBE-8C5E-1D744036D2DF}"/>
              </a:ext>
            </a:extLst>
          </p:cNvPr>
          <p:cNvSpPr>
            <a:spLocks noChangeArrowheads="1"/>
          </p:cNvSpPr>
          <p:nvPr/>
        </p:nvSpPr>
        <p:spPr bwMode="auto">
          <a:xfrm>
            <a:off x="3924078" y="2946386"/>
            <a:ext cx="233911" cy="190834"/>
          </a:xfrm>
          <a:custGeom>
            <a:avLst/>
            <a:gdLst>
              <a:gd name="T0" fmla="*/ 1389 w 1508"/>
              <a:gd name="T1" fmla="*/ 571 h 1231"/>
              <a:gd name="T2" fmla="*/ 1472 w 1508"/>
              <a:gd name="T3" fmla="*/ 495 h 1231"/>
              <a:gd name="T4" fmla="*/ 1130 w 1508"/>
              <a:gd name="T5" fmla="*/ 247 h 1231"/>
              <a:gd name="T6" fmla="*/ 377 w 1508"/>
              <a:gd name="T7" fmla="*/ 247 h 1231"/>
              <a:gd name="T8" fmla="*/ 35 w 1508"/>
              <a:gd name="T9" fmla="*/ 495 h 1231"/>
              <a:gd name="T10" fmla="*/ 124 w 1508"/>
              <a:gd name="T11" fmla="*/ 571 h 1231"/>
              <a:gd name="T12" fmla="*/ 124 w 1508"/>
              <a:gd name="T13" fmla="*/ 648 h 1231"/>
              <a:gd name="T14" fmla="*/ 117 w 1508"/>
              <a:gd name="T15" fmla="*/ 953 h 1231"/>
              <a:gd name="T16" fmla="*/ 94 w 1508"/>
              <a:gd name="T17" fmla="*/ 1024 h 1231"/>
              <a:gd name="T18" fmla="*/ 35 w 1508"/>
              <a:gd name="T19" fmla="*/ 1041 h 1231"/>
              <a:gd name="T20" fmla="*/ 383 w 1508"/>
              <a:gd name="T21" fmla="*/ 1230 h 1231"/>
              <a:gd name="T22" fmla="*/ 1472 w 1508"/>
              <a:gd name="T23" fmla="*/ 1230 h 1231"/>
              <a:gd name="T24" fmla="*/ 1419 w 1508"/>
              <a:gd name="T25" fmla="*/ 1041 h 1231"/>
              <a:gd name="T26" fmla="*/ 1419 w 1508"/>
              <a:gd name="T27" fmla="*/ 953 h 1231"/>
              <a:gd name="T28" fmla="*/ 1372 w 1508"/>
              <a:gd name="T29" fmla="*/ 648 h 1231"/>
              <a:gd name="T30" fmla="*/ 1389 w 1508"/>
              <a:gd name="T31" fmla="*/ 595 h 1231"/>
              <a:gd name="T32" fmla="*/ 836 w 1508"/>
              <a:gd name="T33" fmla="*/ 648 h 1231"/>
              <a:gd name="T34" fmla="*/ 836 w 1508"/>
              <a:gd name="T35" fmla="*/ 953 h 1231"/>
              <a:gd name="T36" fmla="*/ 812 w 1508"/>
              <a:gd name="T37" fmla="*/ 1024 h 1231"/>
              <a:gd name="T38" fmla="*/ 700 w 1508"/>
              <a:gd name="T39" fmla="*/ 1041 h 1231"/>
              <a:gd name="T40" fmla="*/ 700 w 1508"/>
              <a:gd name="T41" fmla="*/ 953 h 1231"/>
              <a:gd name="T42" fmla="*/ 653 w 1508"/>
              <a:gd name="T43" fmla="*/ 648 h 1231"/>
              <a:gd name="T44" fmla="*/ 671 w 1508"/>
              <a:gd name="T45" fmla="*/ 595 h 1231"/>
              <a:gd name="T46" fmla="*/ 836 w 1508"/>
              <a:gd name="T47" fmla="*/ 571 h 1231"/>
              <a:gd name="T48" fmla="*/ 341 w 1508"/>
              <a:gd name="T49" fmla="*/ 1041 h 1231"/>
              <a:gd name="T50" fmla="*/ 341 w 1508"/>
              <a:gd name="T51" fmla="*/ 953 h 1231"/>
              <a:gd name="T52" fmla="*/ 294 w 1508"/>
              <a:gd name="T53" fmla="*/ 648 h 1231"/>
              <a:gd name="T54" fmla="*/ 312 w 1508"/>
              <a:gd name="T55" fmla="*/ 595 h 1231"/>
              <a:gd name="T56" fmla="*/ 483 w 1508"/>
              <a:gd name="T57" fmla="*/ 571 h 1231"/>
              <a:gd name="T58" fmla="*/ 483 w 1508"/>
              <a:gd name="T59" fmla="*/ 648 h 1231"/>
              <a:gd name="T60" fmla="*/ 477 w 1508"/>
              <a:gd name="T61" fmla="*/ 953 h 1231"/>
              <a:gd name="T62" fmla="*/ 453 w 1508"/>
              <a:gd name="T63" fmla="*/ 1024 h 1231"/>
              <a:gd name="T64" fmla="*/ 341 w 1508"/>
              <a:gd name="T65" fmla="*/ 1041 h 1231"/>
              <a:gd name="T66" fmla="*/ 1172 w 1508"/>
              <a:gd name="T67" fmla="*/ 953 h 1231"/>
              <a:gd name="T68" fmla="*/ 1172 w 1508"/>
              <a:gd name="T69" fmla="*/ 1041 h 1231"/>
              <a:gd name="T70" fmla="*/ 1060 w 1508"/>
              <a:gd name="T71" fmla="*/ 1024 h 1231"/>
              <a:gd name="T72" fmla="*/ 1030 w 1508"/>
              <a:gd name="T73" fmla="*/ 953 h 1231"/>
              <a:gd name="T74" fmla="*/ 1030 w 1508"/>
              <a:gd name="T75" fmla="*/ 648 h 1231"/>
              <a:gd name="T76" fmla="*/ 1030 w 1508"/>
              <a:gd name="T77" fmla="*/ 571 h 1231"/>
              <a:gd name="T78" fmla="*/ 1195 w 1508"/>
              <a:gd name="T79" fmla="*/ 595 h 1231"/>
              <a:gd name="T80" fmla="*/ 1213 w 1508"/>
              <a:gd name="T81" fmla="*/ 648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0" name="Freeform 99">
            <a:extLst>
              <a:ext uri="{FF2B5EF4-FFF2-40B4-BE49-F238E27FC236}">
                <a16:creationId xmlns:a16="http://schemas.microsoft.com/office/drawing/2014/main" id="{4E9CD834-0982-423C-868D-B35A9EA24DBF}"/>
              </a:ext>
            </a:extLst>
          </p:cNvPr>
          <p:cNvSpPr>
            <a:spLocks noChangeArrowheads="1"/>
          </p:cNvSpPr>
          <p:nvPr/>
        </p:nvSpPr>
        <p:spPr bwMode="auto">
          <a:xfrm>
            <a:off x="1261460" y="2928602"/>
            <a:ext cx="178511" cy="196306"/>
          </a:xfrm>
          <a:custGeom>
            <a:avLst/>
            <a:gdLst>
              <a:gd name="T0" fmla="*/ 924 w 1149"/>
              <a:gd name="T1" fmla="*/ 259 h 1266"/>
              <a:gd name="T2" fmla="*/ 924 w 1149"/>
              <a:gd name="T3" fmla="*/ 259 h 1266"/>
              <a:gd name="T4" fmla="*/ 41 w 1149"/>
              <a:gd name="T5" fmla="*/ 912 h 1266"/>
              <a:gd name="T6" fmla="*/ 524 w 1149"/>
              <a:gd name="T7" fmla="*/ 1030 h 1266"/>
              <a:gd name="T8" fmla="*/ 712 w 1149"/>
              <a:gd name="T9" fmla="*/ 830 h 1266"/>
              <a:gd name="T10" fmla="*/ 1001 w 1149"/>
              <a:gd name="T11" fmla="*/ 766 h 1266"/>
              <a:gd name="T12" fmla="*/ 924 w 1149"/>
              <a:gd name="T13" fmla="*/ 259 h 1266"/>
              <a:gd name="T14" fmla="*/ 259 w 1149"/>
              <a:gd name="T15" fmla="*/ 354 h 1266"/>
              <a:gd name="T16" fmla="*/ 259 w 1149"/>
              <a:gd name="T17" fmla="*/ 354 h 1266"/>
              <a:gd name="T18" fmla="*/ 353 w 1149"/>
              <a:gd name="T19" fmla="*/ 295 h 1266"/>
              <a:gd name="T20" fmla="*/ 412 w 1149"/>
              <a:gd name="T21" fmla="*/ 389 h 1266"/>
              <a:gd name="T22" fmla="*/ 318 w 1149"/>
              <a:gd name="T23" fmla="*/ 448 h 1266"/>
              <a:gd name="T24" fmla="*/ 259 w 1149"/>
              <a:gd name="T25" fmla="*/ 354 h 1266"/>
              <a:gd name="T26" fmla="*/ 247 w 1149"/>
              <a:gd name="T27" fmla="*/ 660 h 1266"/>
              <a:gd name="T28" fmla="*/ 247 w 1149"/>
              <a:gd name="T29" fmla="*/ 660 h 1266"/>
              <a:gd name="T30" fmla="*/ 147 w 1149"/>
              <a:gd name="T31" fmla="*/ 624 h 1266"/>
              <a:gd name="T32" fmla="*/ 182 w 1149"/>
              <a:gd name="T33" fmla="*/ 518 h 1266"/>
              <a:gd name="T34" fmla="*/ 288 w 1149"/>
              <a:gd name="T35" fmla="*/ 560 h 1266"/>
              <a:gd name="T36" fmla="*/ 247 w 1149"/>
              <a:gd name="T37" fmla="*/ 660 h 1266"/>
              <a:gd name="T38" fmla="*/ 612 w 1149"/>
              <a:gd name="T39" fmla="*/ 342 h 1266"/>
              <a:gd name="T40" fmla="*/ 612 w 1149"/>
              <a:gd name="T41" fmla="*/ 342 h 1266"/>
              <a:gd name="T42" fmla="*/ 506 w 1149"/>
              <a:gd name="T43" fmla="*/ 324 h 1266"/>
              <a:gd name="T44" fmla="*/ 524 w 1149"/>
              <a:gd name="T45" fmla="*/ 218 h 1266"/>
              <a:gd name="T46" fmla="*/ 630 w 1149"/>
              <a:gd name="T47" fmla="*/ 236 h 1266"/>
              <a:gd name="T48" fmla="*/ 612 w 1149"/>
              <a:gd name="T49" fmla="*/ 342 h 1266"/>
              <a:gd name="T50" fmla="*/ 730 w 1149"/>
              <a:gd name="T51" fmla="*/ 354 h 1266"/>
              <a:gd name="T52" fmla="*/ 730 w 1149"/>
              <a:gd name="T53" fmla="*/ 354 h 1266"/>
              <a:gd name="T54" fmla="*/ 812 w 1149"/>
              <a:gd name="T55" fmla="*/ 283 h 1266"/>
              <a:gd name="T56" fmla="*/ 883 w 1149"/>
              <a:gd name="T57" fmla="*/ 365 h 1266"/>
              <a:gd name="T58" fmla="*/ 801 w 1149"/>
              <a:gd name="T59" fmla="*/ 436 h 1266"/>
              <a:gd name="T60" fmla="*/ 730 w 1149"/>
              <a:gd name="T61" fmla="*/ 354 h 1266"/>
              <a:gd name="T62" fmla="*/ 341 w 1149"/>
              <a:gd name="T63" fmla="*/ 1077 h 1266"/>
              <a:gd name="T64" fmla="*/ 341 w 1149"/>
              <a:gd name="T65" fmla="*/ 1077 h 1266"/>
              <a:gd name="T66" fmla="*/ 188 w 1149"/>
              <a:gd name="T67" fmla="*/ 1024 h 1266"/>
              <a:gd name="T68" fmla="*/ 265 w 1149"/>
              <a:gd name="T69" fmla="*/ 882 h 1266"/>
              <a:gd name="T70" fmla="*/ 424 w 1149"/>
              <a:gd name="T71" fmla="*/ 936 h 1266"/>
              <a:gd name="T72" fmla="*/ 341 w 1149"/>
              <a:gd name="T73" fmla="*/ 1077 h 1266"/>
              <a:gd name="T74" fmla="*/ 883 w 1149"/>
              <a:gd name="T75" fmla="*/ 630 h 1266"/>
              <a:gd name="T76" fmla="*/ 883 w 1149"/>
              <a:gd name="T77" fmla="*/ 630 h 1266"/>
              <a:gd name="T78" fmla="*/ 883 w 1149"/>
              <a:gd name="T79" fmla="*/ 518 h 1266"/>
              <a:gd name="T80" fmla="*/ 989 w 1149"/>
              <a:gd name="T81" fmla="*/ 518 h 1266"/>
              <a:gd name="T82" fmla="*/ 989 w 1149"/>
              <a:gd name="T83" fmla="*/ 630 h 1266"/>
              <a:gd name="T84" fmla="*/ 883 w 1149"/>
              <a:gd name="T85" fmla="*/ 63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1" name="Freeform 100">
            <a:extLst>
              <a:ext uri="{FF2B5EF4-FFF2-40B4-BE49-F238E27FC236}">
                <a16:creationId xmlns:a16="http://schemas.microsoft.com/office/drawing/2014/main" id="{DE8E62E9-9D6C-4FB8-81D8-950624946B25}"/>
              </a:ext>
            </a:extLst>
          </p:cNvPr>
          <p:cNvSpPr>
            <a:spLocks noChangeArrowheads="1"/>
          </p:cNvSpPr>
          <p:nvPr/>
        </p:nvSpPr>
        <p:spPr bwMode="auto">
          <a:xfrm>
            <a:off x="1338745" y="3009998"/>
            <a:ext cx="140894" cy="138167"/>
          </a:xfrm>
          <a:custGeom>
            <a:avLst/>
            <a:gdLst>
              <a:gd name="T0" fmla="*/ 424 w 908"/>
              <a:gd name="T1" fmla="*/ 635 h 889"/>
              <a:gd name="T2" fmla="*/ 424 w 908"/>
              <a:gd name="T3" fmla="*/ 635 h 889"/>
              <a:gd name="T4" fmla="*/ 448 w 908"/>
              <a:gd name="T5" fmla="*/ 618 h 889"/>
              <a:gd name="T6" fmla="*/ 442 w 908"/>
              <a:gd name="T7" fmla="*/ 612 h 889"/>
              <a:gd name="T8" fmla="*/ 819 w 908"/>
              <a:gd name="T9" fmla="*/ 183 h 889"/>
              <a:gd name="T10" fmla="*/ 731 w 908"/>
              <a:gd name="T11" fmla="*/ 89 h 889"/>
              <a:gd name="T12" fmla="*/ 301 w 908"/>
              <a:gd name="T13" fmla="*/ 470 h 889"/>
              <a:gd name="T14" fmla="*/ 295 w 908"/>
              <a:gd name="T15" fmla="*/ 465 h 889"/>
              <a:gd name="T16" fmla="*/ 271 w 908"/>
              <a:gd name="T17" fmla="*/ 488 h 889"/>
              <a:gd name="T18" fmla="*/ 277 w 908"/>
              <a:gd name="T19" fmla="*/ 494 h 889"/>
              <a:gd name="T20" fmla="*/ 183 w 908"/>
              <a:gd name="T21" fmla="*/ 641 h 889"/>
              <a:gd name="T22" fmla="*/ 171 w 908"/>
              <a:gd name="T23" fmla="*/ 641 h 889"/>
              <a:gd name="T24" fmla="*/ 171 w 908"/>
              <a:gd name="T25" fmla="*/ 641 h 889"/>
              <a:gd name="T26" fmla="*/ 148 w 908"/>
              <a:gd name="T27" fmla="*/ 641 h 889"/>
              <a:gd name="T28" fmla="*/ 142 w 908"/>
              <a:gd name="T29" fmla="*/ 641 h 889"/>
              <a:gd name="T30" fmla="*/ 136 w 908"/>
              <a:gd name="T31" fmla="*/ 647 h 889"/>
              <a:gd name="T32" fmla="*/ 130 w 908"/>
              <a:gd name="T33" fmla="*/ 647 h 889"/>
              <a:gd name="T34" fmla="*/ 118 w 908"/>
              <a:gd name="T35" fmla="*/ 653 h 889"/>
              <a:gd name="T36" fmla="*/ 118 w 908"/>
              <a:gd name="T37" fmla="*/ 653 h 889"/>
              <a:gd name="T38" fmla="*/ 106 w 908"/>
              <a:gd name="T39" fmla="*/ 659 h 889"/>
              <a:gd name="T40" fmla="*/ 106 w 908"/>
              <a:gd name="T41" fmla="*/ 659 h 889"/>
              <a:gd name="T42" fmla="*/ 101 w 908"/>
              <a:gd name="T43" fmla="*/ 665 h 889"/>
              <a:gd name="T44" fmla="*/ 95 w 908"/>
              <a:gd name="T45" fmla="*/ 665 h 889"/>
              <a:gd name="T46" fmla="*/ 89 w 908"/>
              <a:gd name="T47" fmla="*/ 676 h 889"/>
              <a:gd name="T48" fmla="*/ 65 w 908"/>
              <a:gd name="T49" fmla="*/ 724 h 889"/>
              <a:gd name="T50" fmla="*/ 0 w 908"/>
              <a:gd name="T51" fmla="*/ 859 h 889"/>
              <a:gd name="T52" fmla="*/ 201 w 908"/>
              <a:gd name="T53" fmla="*/ 847 h 889"/>
              <a:gd name="T54" fmla="*/ 242 w 908"/>
              <a:gd name="T55" fmla="*/ 812 h 889"/>
              <a:gd name="T56" fmla="*/ 265 w 908"/>
              <a:gd name="T57" fmla="*/ 724 h 889"/>
              <a:gd name="T58" fmla="*/ 413 w 908"/>
              <a:gd name="T59" fmla="*/ 629 h 889"/>
              <a:gd name="T60" fmla="*/ 424 w 908"/>
              <a:gd name="T61" fmla="*/ 6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lnTo>
                  <a:pt x="171" y="641"/>
                </a:ln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lnTo>
                  <a:pt x="118" y="653"/>
                </a:lnTo>
                <a:cubicBezTo>
                  <a:pt x="118" y="653"/>
                  <a:pt x="112" y="653"/>
                  <a:pt x="106" y="659"/>
                </a:cubicBezTo>
                <a:lnTo>
                  <a:pt x="106" y="659"/>
                </a:ln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2" name="Freeform 101">
            <a:extLst>
              <a:ext uri="{FF2B5EF4-FFF2-40B4-BE49-F238E27FC236}">
                <a16:creationId xmlns:a16="http://schemas.microsoft.com/office/drawing/2014/main" id="{18489367-5A1C-4A3B-9E42-CF4A43E8D484}"/>
              </a:ext>
            </a:extLst>
          </p:cNvPr>
          <p:cNvSpPr>
            <a:spLocks noChangeArrowheads="1"/>
          </p:cNvSpPr>
          <p:nvPr/>
        </p:nvSpPr>
        <p:spPr bwMode="auto">
          <a:xfrm>
            <a:off x="3091026" y="2453226"/>
            <a:ext cx="114220" cy="164843"/>
          </a:xfrm>
          <a:custGeom>
            <a:avLst/>
            <a:gdLst>
              <a:gd name="T0" fmla="*/ 0 w 737"/>
              <a:gd name="T1" fmla="*/ 323 h 1061"/>
              <a:gd name="T2" fmla="*/ 35 w 737"/>
              <a:gd name="T3" fmla="*/ 1060 h 1061"/>
              <a:gd name="T4" fmla="*/ 736 w 737"/>
              <a:gd name="T5" fmla="*/ 1024 h 1061"/>
              <a:gd name="T6" fmla="*/ 724 w 737"/>
              <a:gd name="T7" fmla="*/ 6 h 1061"/>
              <a:gd name="T8" fmla="*/ 12 w 737"/>
              <a:gd name="T9" fmla="*/ 6 h 1061"/>
              <a:gd name="T10" fmla="*/ 171 w 737"/>
              <a:gd name="T11" fmla="*/ 983 h 1061"/>
              <a:gd name="T12" fmla="*/ 82 w 737"/>
              <a:gd name="T13" fmla="*/ 989 h 1061"/>
              <a:gd name="T14" fmla="*/ 82 w 737"/>
              <a:gd name="T15" fmla="*/ 895 h 1061"/>
              <a:gd name="T16" fmla="*/ 171 w 737"/>
              <a:gd name="T17" fmla="*/ 983 h 1061"/>
              <a:gd name="T18" fmla="*/ 165 w 737"/>
              <a:gd name="T19" fmla="*/ 818 h 1061"/>
              <a:gd name="T20" fmla="*/ 76 w 737"/>
              <a:gd name="T21" fmla="*/ 736 h 1061"/>
              <a:gd name="T22" fmla="*/ 171 w 737"/>
              <a:gd name="T23" fmla="*/ 736 h 1061"/>
              <a:gd name="T24" fmla="*/ 171 w 737"/>
              <a:gd name="T25" fmla="*/ 647 h 1061"/>
              <a:gd name="T26" fmla="*/ 76 w 737"/>
              <a:gd name="T27" fmla="*/ 647 h 1061"/>
              <a:gd name="T28" fmla="*/ 165 w 737"/>
              <a:gd name="T29" fmla="*/ 565 h 1061"/>
              <a:gd name="T30" fmla="*/ 335 w 737"/>
              <a:gd name="T31" fmla="*/ 983 h 1061"/>
              <a:gd name="T32" fmla="*/ 247 w 737"/>
              <a:gd name="T33" fmla="*/ 989 h 1061"/>
              <a:gd name="T34" fmla="*/ 247 w 737"/>
              <a:gd name="T35" fmla="*/ 895 h 1061"/>
              <a:gd name="T36" fmla="*/ 335 w 737"/>
              <a:gd name="T37" fmla="*/ 983 h 1061"/>
              <a:gd name="T38" fmla="*/ 329 w 737"/>
              <a:gd name="T39" fmla="*/ 818 h 1061"/>
              <a:gd name="T40" fmla="*/ 241 w 737"/>
              <a:gd name="T41" fmla="*/ 736 h 1061"/>
              <a:gd name="T42" fmla="*/ 335 w 737"/>
              <a:gd name="T43" fmla="*/ 736 h 1061"/>
              <a:gd name="T44" fmla="*/ 335 w 737"/>
              <a:gd name="T45" fmla="*/ 647 h 1061"/>
              <a:gd name="T46" fmla="*/ 241 w 737"/>
              <a:gd name="T47" fmla="*/ 647 h 1061"/>
              <a:gd name="T48" fmla="*/ 329 w 737"/>
              <a:gd name="T49" fmla="*/ 565 h 1061"/>
              <a:gd name="T50" fmla="*/ 335 w 737"/>
              <a:gd name="T51" fmla="*/ 482 h 1061"/>
              <a:gd name="T52" fmla="*/ 82 w 737"/>
              <a:gd name="T53" fmla="*/ 488 h 1061"/>
              <a:gd name="T54" fmla="*/ 82 w 737"/>
              <a:gd name="T55" fmla="*/ 400 h 1061"/>
              <a:gd name="T56" fmla="*/ 335 w 737"/>
              <a:gd name="T57" fmla="*/ 482 h 1061"/>
              <a:gd name="T58" fmla="*/ 494 w 737"/>
              <a:gd name="T59" fmla="*/ 989 h 1061"/>
              <a:gd name="T60" fmla="*/ 412 w 737"/>
              <a:gd name="T61" fmla="*/ 901 h 1061"/>
              <a:gd name="T62" fmla="*/ 500 w 737"/>
              <a:gd name="T63" fmla="*/ 901 h 1061"/>
              <a:gd name="T64" fmla="*/ 500 w 737"/>
              <a:gd name="T65" fmla="*/ 812 h 1061"/>
              <a:gd name="T66" fmla="*/ 412 w 737"/>
              <a:gd name="T67" fmla="*/ 812 h 1061"/>
              <a:gd name="T68" fmla="*/ 494 w 737"/>
              <a:gd name="T69" fmla="*/ 730 h 1061"/>
              <a:gd name="T70" fmla="*/ 500 w 737"/>
              <a:gd name="T71" fmla="*/ 647 h 1061"/>
              <a:gd name="T72" fmla="*/ 418 w 737"/>
              <a:gd name="T73" fmla="*/ 653 h 1061"/>
              <a:gd name="T74" fmla="*/ 418 w 737"/>
              <a:gd name="T75" fmla="*/ 565 h 1061"/>
              <a:gd name="T76" fmla="*/ 500 w 737"/>
              <a:gd name="T77" fmla="*/ 647 h 1061"/>
              <a:gd name="T78" fmla="*/ 494 w 737"/>
              <a:gd name="T79" fmla="*/ 488 h 1061"/>
              <a:gd name="T80" fmla="*/ 412 w 737"/>
              <a:gd name="T81" fmla="*/ 406 h 1061"/>
              <a:gd name="T82" fmla="*/ 500 w 737"/>
              <a:gd name="T83" fmla="*/ 406 h 1061"/>
              <a:gd name="T84" fmla="*/ 665 w 737"/>
              <a:gd name="T85" fmla="*/ 983 h 1061"/>
              <a:gd name="T86" fmla="*/ 577 w 737"/>
              <a:gd name="T87" fmla="*/ 983 h 1061"/>
              <a:gd name="T88" fmla="*/ 659 w 737"/>
              <a:gd name="T89" fmla="*/ 895 h 1061"/>
              <a:gd name="T90" fmla="*/ 665 w 737"/>
              <a:gd name="T91" fmla="*/ 812 h 1061"/>
              <a:gd name="T92" fmla="*/ 583 w 737"/>
              <a:gd name="T93" fmla="*/ 818 h 1061"/>
              <a:gd name="T94" fmla="*/ 583 w 737"/>
              <a:gd name="T95" fmla="*/ 730 h 1061"/>
              <a:gd name="T96" fmla="*/ 665 w 737"/>
              <a:gd name="T97" fmla="*/ 812 h 1061"/>
              <a:gd name="T98" fmla="*/ 659 w 737"/>
              <a:gd name="T99" fmla="*/ 653 h 1061"/>
              <a:gd name="T100" fmla="*/ 577 w 737"/>
              <a:gd name="T101" fmla="*/ 571 h 1061"/>
              <a:gd name="T102" fmla="*/ 665 w 737"/>
              <a:gd name="T103" fmla="*/ 571 h 1061"/>
              <a:gd name="T104" fmla="*/ 665 w 737"/>
              <a:gd name="T105" fmla="*/ 482 h 1061"/>
              <a:gd name="T106" fmla="*/ 577 w 737"/>
              <a:gd name="T107" fmla="*/ 482 h 1061"/>
              <a:gd name="T108" fmla="*/ 659 w 737"/>
              <a:gd name="T109" fmla="*/ 400 h 1061"/>
              <a:gd name="T110" fmla="*/ 65 w 737"/>
              <a:gd name="T111" fmla="*/ 76 h 1061"/>
              <a:gd name="T112" fmla="*/ 82 w 737"/>
              <a:gd name="T113" fmla="*/ 58 h 1061"/>
              <a:gd name="T114" fmla="*/ 683 w 737"/>
              <a:gd name="T115" fmla="*/ 76 h 1061"/>
              <a:gd name="T116" fmla="*/ 659 w 737"/>
              <a:gd name="T117" fmla="*/ 265 h 1061"/>
              <a:gd name="T118" fmla="*/ 65 w 737"/>
              <a:gd name="T119" fmla="*/ 247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3" name="Freeform 102">
            <a:extLst>
              <a:ext uri="{FF2B5EF4-FFF2-40B4-BE49-F238E27FC236}">
                <a16:creationId xmlns:a16="http://schemas.microsoft.com/office/drawing/2014/main" id="{F553F73C-1A4C-4CCD-B47C-4015EC84DCE1}"/>
              </a:ext>
            </a:extLst>
          </p:cNvPr>
          <p:cNvSpPr>
            <a:spLocks noChangeArrowheads="1"/>
          </p:cNvSpPr>
          <p:nvPr/>
        </p:nvSpPr>
        <p:spPr bwMode="auto">
          <a:xfrm>
            <a:off x="3096498" y="3936126"/>
            <a:ext cx="181931" cy="103967"/>
          </a:xfrm>
          <a:custGeom>
            <a:avLst/>
            <a:gdLst>
              <a:gd name="T0" fmla="*/ 330 w 1173"/>
              <a:gd name="T1" fmla="*/ 359 h 672"/>
              <a:gd name="T2" fmla="*/ 330 w 1173"/>
              <a:gd name="T3" fmla="*/ 359 h 672"/>
              <a:gd name="T4" fmla="*/ 830 w 1173"/>
              <a:gd name="T5" fmla="*/ 318 h 672"/>
              <a:gd name="T6" fmla="*/ 713 w 1173"/>
              <a:gd name="T7" fmla="*/ 430 h 672"/>
              <a:gd name="T8" fmla="*/ 736 w 1173"/>
              <a:gd name="T9" fmla="*/ 506 h 672"/>
              <a:gd name="T10" fmla="*/ 1019 w 1173"/>
              <a:gd name="T11" fmla="*/ 518 h 672"/>
              <a:gd name="T12" fmla="*/ 1048 w 1173"/>
              <a:gd name="T13" fmla="*/ 518 h 672"/>
              <a:gd name="T14" fmla="*/ 1078 w 1173"/>
              <a:gd name="T15" fmla="*/ 518 h 672"/>
              <a:gd name="T16" fmla="*/ 1131 w 1173"/>
              <a:gd name="T17" fmla="*/ 518 h 672"/>
              <a:gd name="T18" fmla="*/ 1160 w 1173"/>
              <a:gd name="T19" fmla="*/ 494 h 672"/>
              <a:gd name="T20" fmla="*/ 1172 w 1173"/>
              <a:gd name="T21" fmla="*/ 106 h 672"/>
              <a:gd name="T22" fmla="*/ 1095 w 1173"/>
              <a:gd name="T23" fmla="*/ 71 h 672"/>
              <a:gd name="T24" fmla="*/ 977 w 1173"/>
              <a:gd name="T25" fmla="*/ 176 h 672"/>
              <a:gd name="T26" fmla="*/ 194 w 1173"/>
              <a:gd name="T27" fmla="*/ 218 h 672"/>
              <a:gd name="T28" fmla="*/ 6 w 1173"/>
              <a:gd name="T29" fmla="*/ 665 h 672"/>
              <a:gd name="T30" fmla="*/ 206 w 1173"/>
              <a:gd name="T31" fmla="*/ 671 h 672"/>
              <a:gd name="T32" fmla="*/ 330 w 1173"/>
              <a:gd name="T33" fmla="*/ 3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4" name="Freeform 103">
            <a:extLst>
              <a:ext uri="{FF2B5EF4-FFF2-40B4-BE49-F238E27FC236}">
                <a16:creationId xmlns:a16="http://schemas.microsoft.com/office/drawing/2014/main" id="{8C3A6F75-916A-4103-A923-5A13FC2BBD7D}"/>
              </a:ext>
            </a:extLst>
          </p:cNvPr>
          <p:cNvSpPr>
            <a:spLocks noChangeArrowheads="1"/>
          </p:cNvSpPr>
          <p:nvPr/>
        </p:nvSpPr>
        <p:spPr bwMode="auto">
          <a:xfrm>
            <a:off x="3101285" y="4033254"/>
            <a:ext cx="180563" cy="103967"/>
          </a:xfrm>
          <a:custGeom>
            <a:avLst/>
            <a:gdLst>
              <a:gd name="T0" fmla="*/ 965 w 1166"/>
              <a:gd name="T1" fmla="*/ 0 h 672"/>
              <a:gd name="T2" fmla="*/ 965 w 1166"/>
              <a:gd name="T3" fmla="*/ 0 h 672"/>
              <a:gd name="T4" fmla="*/ 842 w 1166"/>
              <a:gd name="T5" fmla="*/ 306 h 672"/>
              <a:gd name="T6" fmla="*/ 341 w 1166"/>
              <a:gd name="T7" fmla="*/ 353 h 672"/>
              <a:gd name="T8" fmla="*/ 459 w 1166"/>
              <a:gd name="T9" fmla="*/ 241 h 672"/>
              <a:gd name="T10" fmla="*/ 435 w 1166"/>
              <a:gd name="T11" fmla="*/ 159 h 672"/>
              <a:gd name="T12" fmla="*/ 147 w 1166"/>
              <a:gd name="T13" fmla="*/ 153 h 672"/>
              <a:gd name="T14" fmla="*/ 123 w 1166"/>
              <a:gd name="T15" fmla="*/ 153 h 672"/>
              <a:gd name="T16" fmla="*/ 94 w 1166"/>
              <a:gd name="T17" fmla="*/ 153 h 672"/>
              <a:gd name="T18" fmla="*/ 41 w 1166"/>
              <a:gd name="T19" fmla="*/ 147 h 672"/>
              <a:gd name="T20" fmla="*/ 11 w 1166"/>
              <a:gd name="T21" fmla="*/ 177 h 672"/>
              <a:gd name="T22" fmla="*/ 0 w 1166"/>
              <a:gd name="T23" fmla="*/ 565 h 672"/>
              <a:gd name="T24" fmla="*/ 76 w 1166"/>
              <a:gd name="T25" fmla="*/ 595 h 672"/>
              <a:gd name="T26" fmla="*/ 194 w 1166"/>
              <a:gd name="T27" fmla="*/ 489 h 672"/>
              <a:gd name="T28" fmla="*/ 977 w 1166"/>
              <a:gd name="T29" fmla="*/ 453 h 672"/>
              <a:gd name="T30" fmla="*/ 1165 w 1166"/>
              <a:gd name="T31" fmla="*/ 6 h 672"/>
              <a:gd name="T32" fmla="*/ 965 w 1166"/>
              <a:gd name="T3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5" name="Freeform 104">
            <a:extLst>
              <a:ext uri="{FF2B5EF4-FFF2-40B4-BE49-F238E27FC236}">
                <a16:creationId xmlns:a16="http://schemas.microsoft.com/office/drawing/2014/main" id="{820D08E7-43FB-4CFE-9BE8-BC85AB541C98}"/>
              </a:ext>
            </a:extLst>
          </p:cNvPr>
          <p:cNvSpPr>
            <a:spLocks noChangeArrowheads="1"/>
          </p:cNvSpPr>
          <p:nvPr/>
        </p:nvSpPr>
        <p:spPr bwMode="auto">
          <a:xfrm>
            <a:off x="1888642" y="2150217"/>
            <a:ext cx="67027" cy="19836"/>
          </a:xfrm>
          <a:custGeom>
            <a:avLst/>
            <a:gdLst>
              <a:gd name="T0" fmla="*/ 12 w 431"/>
              <a:gd name="T1" fmla="*/ 0 h 130"/>
              <a:gd name="T2" fmla="*/ 430 w 431"/>
              <a:gd name="T3" fmla="*/ 106 h 130"/>
              <a:gd name="T4" fmla="*/ 412 w 431"/>
              <a:gd name="T5" fmla="*/ 129 h 130"/>
              <a:gd name="T6" fmla="*/ 0 w 431"/>
              <a:gd name="T7" fmla="*/ 17 h 130"/>
              <a:gd name="T8" fmla="*/ 12 w 431"/>
              <a:gd name="T9" fmla="*/ 0 h 130"/>
            </a:gdLst>
            <a:ahLst/>
            <a:cxnLst>
              <a:cxn ang="0">
                <a:pos x="T0" y="T1"/>
              </a:cxn>
              <a:cxn ang="0">
                <a:pos x="T2" y="T3"/>
              </a:cxn>
              <a:cxn ang="0">
                <a:pos x="T4" y="T5"/>
              </a:cxn>
              <a:cxn ang="0">
                <a:pos x="T6" y="T7"/>
              </a:cxn>
              <a:cxn ang="0">
                <a:pos x="T8" y="T9"/>
              </a:cxn>
            </a:cxnLst>
            <a:rect l="0" t="0" r="r" b="b"/>
            <a:pathLst>
              <a:path w="431" h="130">
                <a:moveTo>
                  <a:pt x="12" y="0"/>
                </a:moveTo>
                <a:lnTo>
                  <a:pt x="430" y="106"/>
                </a:lnTo>
                <a:lnTo>
                  <a:pt x="412" y="129"/>
                </a:lnTo>
                <a:lnTo>
                  <a:pt x="0" y="17"/>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6" name="Freeform 105">
            <a:extLst>
              <a:ext uri="{FF2B5EF4-FFF2-40B4-BE49-F238E27FC236}">
                <a16:creationId xmlns:a16="http://schemas.microsoft.com/office/drawing/2014/main" id="{B02EACA8-7970-4DEE-932A-580FA0BF54E0}"/>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 name="T16" fmla="*/ 542 w 773"/>
              <a:gd name="T17"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7" name="Freeform 106">
            <a:extLst>
              <a:ext uri="{FF2B5EF4-FFF2-40B4-BE49-F238E27FC236}">
                <a16:creationId xmlns:a16="http://schemas.microsoft.com/office/drawing/2014/main" id="{D433838C-F3C3-48C1-A346-C4AF3E8EAE08}"/>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78" name="Freeform 107">
            <a:extLst>
              <a:ext uri="{FF2B5EF4-FFF2-40B4-BE49-F238E27FC236}">
                <a16:creationId xmlns:a16="http://schemas.microsoft.com/office/drawing/2014/main" id="{59037B0C-374F-45CE-B7CB-8C279B536436}"/>
              </a:ext>
            </a:extLst>
          </p:cNvPr>
          <p:cNvSpPr>
            <a:spLocks noChangeArrowheads="1"/>
          </p:cNvSpPr>
          <p:nvPr/>
        </p:nvSpPr>
        <p:spPr bwMode="auto">
          <a:xfrm>
            <a:off x="1928995" y="2178944"/>
            <a:ext cx="151153" cy="56088"/>
          </a:xfrm>
          <a:custGeom>
            <a:avLst/>
            <a:gdLst>
              <a:gd name="T0" fmla="*/ 41 w 973"/>
              <a:gd name="T1" fmla="*/ 0 h 360"/>
              <a:gd name="T2" fmla="*/ 41 w 973"/>
              <a:gd name="T3" fmla="*/ 0 h 360"/>
              <a:gd name="T4" fmla="*/ 883 w 973"/>
              <a:gd name="T5" fmla="*/ 130 h 360"/>
              <a:gd name="T6" fmla="*/ 972 w 973"/>
              <a:gd name="T7" fmla="*/ 230 h 360"/>
              <a:gd name="T8" fmla="*/ 895 w 973"/>
              <a:gd name="T9" fmla="*/ 348 h 360"/>
              <a:gd name="T10" fmla="*/ 730 w 973"/>
              <a:gd name="T11" fmla="*/ 348 h 360"/>
              <a:gd name="T12" fmla="*/ 0 w 973"/>
              <a:gd name="T13" fmla="*/ 177 h 360"/>
              <a:gd name="T14" fmla="*/ 41 w 973"/>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9" name="Freeform 108">
            <a:extLst>
              <a:ext uri="{FF2B5EF4-FFF2-40B4-BE49-F238E27FC236}">
                <a16:creationId xmlns:a16="http://schemas.microsoft.com/office/drawing/2014/main" id="{DFEE2B5C-77C5-47A3-A581-EF9850A1A87B}"/>
              </a:ext>
            </a:extLst>
          </p:cNvPr>
          <p:cNvSpPr>
            <a:spLocks noChangeArrowheads="1"/>
          </p:cNvSpPr>
          <p:nvPr/>
        </p:nvSpPr>
        <p:spPr bwMode="auto">
          <a:xfrm>
            <a:off x="1851024" y="2276071"/>
            <a:ext cx="124479" cy="29411"/>
          </a:xfrm>
          <a:custGeom>
            <a:avLst/>
            <a:gdLst>
              <a:gd name="T0" fmla="*/ 0 w 801"/>
              <a:gd name="T1" fmla="*/ 189 h 190"/>
              <a:gd name="T2" fmla="*/ 800 w 801"/>
              <a:gd name="T3" fmla="*/ 189 h 190"/>
              <a:gd name="T4" fmla="*/ 712 w 801"/>
              <a:gd name="T5" fmla="*/ 0 h 190"/>
              <a:gd name="T6" fmla="*/ 58 w 801"/>
              <a:gd name="T7" fmla="*/ 0 h 190"/>
              <a:gd name="T8" fmla="*/ 0 w 801"/>
              <a:gd name="T9" fmla="*/ 189 h 190"/>
            </a:gdLst>
            <a:ahLst/>
            <a:cxnLst>
              <a:cxn ang="0">
                <a:pos x="T0" y="T1"/>
              </a:cxn>
              <a:cxn ang="0">
                <a:pos x="T2" y="T3"/>
              </a:cxn>
              <a:cxn ang="0">
                <a:pos x="T4" y="T5"/>
              </a:cxn>
              <a:cxn ang="0">
                <a:pos x="T6" y="T7"/>
              </a:cxn>
              <a:cxn ang="0">
                <a:pos x="T8" y="T9"/>
              </a:cxn>
            </a:cxnLst>
            <a:rect l="0" t="0" r="r" b="b"/>
            <a:pathLst>
              <a:path w="801" h="190">
                <a:moveTo>
                  <a:pt x="0" y="189"/>
                </a:moveTo>
                <a:lnTo>
                  <a:pt x="800" y="189"/>
                </a:lnTo>
                <a:lnTo>
                  <a:pt x="712" y="0"/>
                </a:lnTo>
                <a:lnTo>
                  <a:pt x="58" y="0"/>
                </a:lnTo>
                <a:lnTo>
                  <a:pt x="0" y="189"/>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grpSp>
        <p:nvGrpSpPr>
          <p:cNvPr id="280" name="Group 279">
            <a:extLst>
              <a:ext uri="{FF2B5EF4-FFF2-40B4-BE49-F238E27FC236}">
                <a16:creationId xmlns:a16="http://schemas.microsoft.com/office/drawing/2014/main" id="{48DCEC05-2D61-4CEC-A2CF-0D3B534325CB}"/>
              </a:ext>
            </a:extLst>
          </p:cNvPr>
          <p:cNvGrpSpPr/>
          <p:nvPr/>
        </p:nvGrpSpPr>
        <p:grpSpPr>
          <a:xfrm>
            <a:off x="2433066" y="2793855"/>
            <a:ext cx="522538" cy="525308"/>
            <a:chOff x="11413633" y="6715667"/>
            <a:chExt cx="1550803" cy="1559022"/>
          </a:xfrm>
          <a:solidFill>
            <a:sysClr val="window" lastClr="FFFFFF">
              <a:lumMod val="75000"/>
            </a:sysClr>
          </a:solidFill>
        </p:grpSpPr>
        <p:sp>
          <p:nvSpPr>
            <p:cNvPr id="281" name="Freeform 109">
              <a:extLst>
                <a:ext uri="{FF2B5EF4-FFF2-40B4-BE49-F238E27FC236}">
                  <a16:creationId xmlns:a16="http://schemas.microsoft.com/office/drawing/2014/main" id="{CE4D1FEE-CDBC-49E5-BEE6-E003088A83C6}"/>
                </a:ext>
              </a:extLst>
            </p:cNvPr>
            <p:cNvSpPr>
              <a:spLocks noChangeArrowheads="1"/>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2" name="Freeform 110">
              <a:extLst>
                <a:ext uri="{FF2B5EF4-FFF2-40B4-BE49-F238E27FC236}">
                  <a16:creationId xmlns:a16="http://schemas.microsoft.com/office/drawing/2014/main" id="{6D2B852C-93E9-45AC-8B79-A33FAB8BCF28}"/>
                </a:ext>
              </a:extLst>
            </p:cNvPr>
            <p:cNvSpPr>
              <a:spLocks noChangeArrowheads="1"/>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3" name="Freeform 111">
              <a:extLst>
                <a:ext uri="{FF2B5EF4-FFF2-40B4-BE49-F238E27FC236}">
                  <a16:creationId xmlns:a16="http://schemas.microsoft.com/office/drawing/2014/main" id="{A9C2280D-7A02-4221-AC2F-9C5C02E789F5}"/>
                </a:ext>
              </a:extLst>
            </p:cNvPr>
            <p:cNvSpPr>
              <a:spLocks noChangeArrowheads="1"/>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4" name="Freeform 112">
              <a:extLst>
                <a:ext uri="{FF2B5EF4-FFF2-40B4-BE49-F238E27FC236}">
                  <a16:creationId xmlns:a16="http://schemas.microsoft.com/office/drawing/2014/main" id="{692C54FF-6E3D-4AE9-915E-E861D8DE1DA5}"/>
                </a:ext>
              </a:extLst>
            </p:cNvPr>
            <p:cNvSpPr>
              <a:spLocks noChangeArrowheads="1"/>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5" name="Freeform 113">
              <a:extLst>
                <a:ext uri="{FF2B5EF4-FFF2-40B4-BE49-F238E27FC236}">
                  <a16:creationId xmlns:a16="http://schemas.microsoft.com/office/drawing/2014/main" id="{34F22F04-A60B-4636-ADEA-2B70C7B46F34}"/>
                </a:ext>
              </a:extLst>
            </p:cNvPr>
            <p:cNvSpPr>
              <a:spLocks noChangeArrowheads="1"/>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6" name="Freeform 114">
              <a:extLst>
                <a:ext uri="{FF2B5EF4-FFF2-40B4-BE49-F238E27FC236}">
                  <a16:creationId xmlns:a16="http://schemas.microsoft.com/office/drawing/2014/main" id="{88C6011F-198D-477D-A5A7-241B6D9A00AF}"/>
                </a:ext>
              </a:extLst>
            </p:cNvPr>
            <p:cNvSpPr>
              <a:spLocks noChangeArrowheads="1"/>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7" name="Freeform 115">
              <a:extLst>
                <a:ext uri="{FF2B5EF4-FFF2-40B4-BE49-F238E27FC236}">
                  <a16:creationId xmlns:a16="http://schemas.microsoft.com/office/drawing/2014/main" id="{681D22DE-5BCD-4539-B0C4-7AFB5417E3C8}"/>
                </a:ext>
              </a:extLst>
            </p:cNvPr>
            <p:cNvSpPr>
              <a:spLocks noChangeArrowheads="1"/>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8" name="Freeform 116">
              <a:extLst>
                <a:ext uri="{FF2B5EF4-FFF2-40B4-BE49-F238E27FC236}">
                  <a16:creationId xmlns:a16="http://schemas.microsoft.com/office/drawing/2014/main" id="{D526F332-CDEF-4448-BC6A-597A3D87EC76}"/>
                </a:ext>
              </a:extLst>
            </p:cNvPr>
            <p:cNvSpPr>
              <a:spLocks noChangeArrowheads="1"/>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9" name="Freeform 117">
              <a:extLst>
                <a:ext uri="{FF2B5EF4-FFF2-40B4-BE49-F238E27FC236}">
                  <a16:creationId xmlns:a16="http://schemas.microsoft.com/office/drawing/2014/main" id="{6CCBD532-8B99-4D18-A5A7-AD50F61DFA06}"/>
                </a:ext>
              </a:extLst>
            </p:cNvPr>
            <p:cNvSpPr>
              <a:spLocks noChangeArrowheads="1"/>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0" name="Freeform 118">
              <a:extLst>
                <a:ext uri="{FF2B5EF4-FFF2-40B4-BE49-F238E27FC236}">
                  <a16:creationId xmlns:a16="http://schemas.microsoft.com/office/drawing/2014/main" id="{107766E7-C8E2-41FC-B0D9-DA533B2AD6AC}"/>
                </a:ext>
              </a:extLst>
            </p:cNvPr>
            <p:cNvSpPr>
              <a:spLocks noChangeArrowheads="1"/>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1" name="Freeform 119">
              <a:extLst>
                <a:ext uri="{FF2B5EF4-FFF2-40B4-BE49-F238E27FC236}">
                  <a16:creationId xmlns:a16="http://schemas.microsoft.com/office/drawing/2014/main" id="{D3FB7DF8-79B3-4952-B9EE-62847F50E599}"/>
                </a:ext>
              </a:extLst>
            </p:cNvPr>
            <p:cNvSpPr>
              <a:spLocks noChangeArrowheads="1"/>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2" name="Freeform 120">
              <a:extLst>
                <a:ext uri="{FF2B5EF4-FFF2-40B4-BE49-F238E27FC236}">
                  <a16:creationId xmlns:a16="http://schemas.microsoft.com/office/drawing/2014/main" id="{C35738E8-18E7-4D14-A4AD-9E5B31742FA9}"/>
                </a:ext>
              </a:extLst>
            </p:cNvPr>
            <p:cNvSpPr>
              <a:spLocks noChangeArrowheads="1"/>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3" name="Freeform 121">
              <a:extLst>
                <a:ext uri="{FF2B5EF4-FFF2-40B4-BE49-F238E27FC236}">
                  <a16:creationId xmlns:a16="http://schemas.microsoft.com/office/drawing/2014/main" id="{4B096325-EB44-4384-8BC3-4FE691720247}"/>
                </a:ext>
              </a:extLst>
            </p:cNvPr>
            <p:cNvSpPr>
              <a:spLocks noChangeArrowheads="1"/>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4" name="Freeform 122">
              <a:extLst>
                <a:ext uri="{FF2B5EF4-FFF2-40B4-BE49-F238E27FC236}">
                  <a16:creationId xmlns:a16="http://schemas.microsoft.com/office/drawing/2014/main" id="{9345B44E-FC22-4EAC-8623-80C5FED6BF79}"/>
                </a:ext>
              </a:extLst>
            </p:cNvPr>
            <p:cNvSpPr>
              <a:spLocks noChangeArrowheads="1"/>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5" name="Freeform 123">
              <a:extLst>
                <a:ext uri="{FF2B5EF4-FFF2-40B4-BE49-F238E27FC236}">
                  <a16:creationId xmlns:a16="http://schemas.microsoft.com/office/drawing/2014/main" id="{012957CE-E721-4539-A055-B286DB01E442}"/>
                </a:ext>
              </a:extLst>
            </p:cNvPr>
            <p:cNvSpPr>
              <a:spLocks noChangeArrowheads="1"/>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6" name="Freeform 124">
              <a:extLst>
                <a:ext uri="{FF2B5EF4-FFF2-40B4-BE49-F238E27FC236}">
                  <a16:creationId xmlns:a16="http://schemas.microsoft.com/office/drawing/2014/main" id="{75CB486A-326F-4707-9BD1-ABBBD073A997}"/>
                </a:ext>
              </a:extLst>
            </p:cNvPr>
            <p:cNvSpPr>
              <a:spLocks noChangeArrowheads="1"/>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7" name="Freeform 125">
              <a:extLst>
                <a:ext uri="{FF2B5EF4-FFF2-40B4-BE49-F238E27FC236}">
                  <a16:creationId xmlns:a16="http://schemas.microsoft.com/office/drawing/2014/main" id="{05E9FC68-B58E-444D-8A4F-669A35332AB7}"/>
                </a:ext>
              </a:extLst>
            </p:cNvPr>
            <p:cNvSpPr>
              <a:spLocks noChangeArrowheads="1"/>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grpSp>
      <p:sp>
        <p:nvSpPr>
          <p:cNvPr id="298" name="Freeform 130">
            <a:extLst>
              <a:ext uri="{FF2B5EF4-FFF2-40B4-BE49-F238E27FC236}">
                <a16:creationId xmlns:a16="http://schemas.microsoft.com/office/drawing/2014/main" id="{1939F811-8AB2-4594-8620-CFB757EBB278}"/>
              </a:ext>
            </a:extLst>
          </p:cNvPr>
          <p:cNvSpPr>
            <a:spLocks noChangeArrowheads="1"/>
          </p:cNvSpPr>
          <p:nvPr/>
        </p:nvSpPr>
        <p:spPr bwMode="auto">
          <a:xfrm>
            <a:off x="2270286" y="3780860"/>
            <a:ext cx="106696" cy="108071"/>
          </a:xfrm>
          <a:custGeom>
            <a:avLst/>
            <a:gdLst>
              <a:gd name="T0" fmla="*/ 689 w 690"/>
              <a:gd name="T1" fmla="*/ 347 h 696"/>
              <a:gd name="T2" fmla="*/ 689 w 690"/>
              <a:gd name="T3" fmla="*/ 347 h 696"/>
              <a:gd name="T4" fmla="*/ 348 w 690"/>
              <a:gd name="T5" fmla="*/ 0 h 696"/>
              <a:gd name="T6" fmla="*/ 0 w 690"/>
              <a:gd name="T7" fmla="*/ 347 h 696"/>
              <a:gd name="T8" fmla="*/ 348 w 690"/>
              <a:gd name="T9" fmla="*/ 695 h 696"/>
              <a:gd name="T10" fmla="*/ 689 w 690"/>
              <a:gd name="T11" fmla="*/ 347 h 696"/>
            </a:gdLst>
            <a:ahLst/>
            <a:cxnLst>
              <a:cxn ang="0">
                <a:pos x="T0" y="T1"/>
              </a:cxn>
              <a:cxn ang="0">
                <a:pos x="T2" y="T3"/>
              </a:cxn>
              <a:cxn ang="0">
                <a:pos x="T4" y="T5"/>
              </a:cxn>
              <a:cxn ang="0">
                <a:pos x="T6" y="T7"/>
              </a:cxn>
              <a:cxn ang="0">
                <a:pos x="T8" y="T9"/>
              </a:cxn>
              <a:cxn ang="0">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9" name="Freeform 131">
            <a:extLst>
              <a:ext uri="{FF2B5EF4-FFF2-40B4-BE49-F238E27FC236}">
                <a16:creationId xmlns:a16="http://schemas.microsoft.com/office/drawing/2014/main" id="{753029D2-44E4-469A-B285-529B5CD22575}"/>
              </a:ext>
            </a:extLst>
          </p:cNvPr>
          <p:cNvSpPr>
            <a:spLocks noChangeArrowheads="1"/>
          </p:cNvSpPr>
          <p:nvPr/>
        </p:nvSpPr>
        <p:spPr bwMode="auto">
          <a:xfrm>
            <a:off x="2172482" y="3009998"/>
            <a:ext cx="83442" cy="82079"/>
          </a:xfrm>
          <a:custGeom>
            <a:avLst/>
            <a:gdLst>
              <a:gd name="T0" fmla="*/ 536 w 537"/>
              <a:gd name="T1" fmla="*/ 265 h 530"/>
              <a:gd name="T2" fmla="*/ 536 w 537"/>
              <a:gd name="T3" fmla="*/ 265 h 530"/>
              <a:gd name="T4" fmla="*/ 271 w 537"/>
              <a:gd name="T5" fmla="*/ 0 h 530"/>
              <a:gd name="T6" fmla="*/ 0 w 537"/>
              <a:gd name="T7" fmla="*/ 265 h 530"/>
              <a:gd name="T8" fmla="*/ 271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0" name="Freeform 132">
            <a:extLst>
              <a:ext uri="{FF2B5EF4-FFF2-40B4-BE49-F238E27FC236}">
                <a16:creationId xmlns:a16="http://schemas.microsoft.com/office/drawing/2014/main" id="{A62BE6D2-6087-44D7-A238-90AE6794BB63}"/>
              </a:ext>
            </a:extLst>
          </p:cNvPr>
          <p:cNvSpPr>
            <a:spLocks noChangeArrowheads="1"/>
          </p:cNvSpPr>
          <p:nvPr/>
        </p:nvSpPr>
        <p:spPr bwMode="auto">
          <a:xfrm>
            <a:off x="2517876" y="1527781"/>
            <a:ext cx="359758" cy="359781"/>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1" name="Freeform 133">
            <a:extLst>
              <a:ext uri="{FF2B5EF4-FFF2-40B4-BE49-F238E27FC236}">
                <a16:creationId xmlns:a16="http://schemas.microsoft.com/office/drawing/2014/main" id="{1FCD1C5C-EFBA-4C14-A747-9B68870788D6}"/>
              </a:ext>
            </a:extLst>
          </p:cNvPr>
          <p:cNvSpPr>
            <a:spLocks noChangeArrowheads="1"/>
          </p:cNvSpPr>
          <p:nvPr/>
        </p:nvSpPr>
        <p:spPr bwMode="auto">
          <a:xfrm>
            <a:off x="1498106" y="2105756"/>
            <a:ext cx="261953" cy="26333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2" name="Freeform 134">
            <a:extLst>
              <a:ext uri="{FF2B5EF4-FFF2-40B4-BE49-F238E27FC236}">
                <a16:creationId xmlns:a16="http://schemas.microsoft.com/office/drawing/2014/main" id="{92B205DB-9B14-4562-8EEA-7763AE08C639}"/>
              </a:ext>
            </a:extLst>
          </p:cNvPr>
          <p:cNvSpPr>
            <a:spLocks noChangeArrowheads="1"/>
          </p:cNvSpPr>
          <p:nvPr/>
        </p:nvSpPr>
        <p:spPr bwMode="auto">
          <a:xfrm>
            <a:off x="2597214" y="2087972"/>
            <a:ext cx="201765" cy="201779"/>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3" name="Freeform 135">
            <a:extLst>
              <a:ext uri="{FF2B5EF4-FFF2-40B4-BE49-F238E27FC236}">
                <a16:creationId xmlns:a16="http://schemas.microsoft.com/office/drawing/2014/main" id="{C35727B0-4827-44BE-8F18-0BAA860225AB}"/>
              </a:ext>
            </a:extLst>
          </p:cNvPr>
          <p:cNvSpPr>
            <a:spLocks noChangeArrowheads="1"/>
          </p:cNvSpPr>
          <p:nvPr/>
        </p:nvSpPr>
        <p:spPr bwMode="auto">
          <a:xfrm>
            <a:off x="1773738" y="3319163"/>
            <a:ext cx="344711" cy="344050"/>
          </a:xfrm>
          <a:custGeom>
            <a:avLst/>
            <a:gdLst>
              <a:gd name="T0" fmla="*/ 2220 w 2221"/>
              <a:gd name="T1" fmla="*/ 1112 h 2220"/>
              <a:gd name="T2" fmla="*/ 2220 w 2221"/>
              <a:gd name="T3" fmla="*/ 1112 h 2220"/>
              <a:gd name="T4" fmla="*/ 1107 w 2221"/>
              <a:gd name="T5" fmla="*/ 0 h 2220"/>
              <a:gd name="T6" fmla="*/ 0 w 2221"/>
              <a:gd name="T7" fmla="*/ 1112 h 2220"/>
              <a:gd name="T8" fmla="*/ 1107 w 2221"/>
              <a:gd name="T9" fmla="*/ 2219 h 2220"/>
              <a:gd name="T10" fmla="*/ 2220 w 2221"/>
              <a:gd name="T11" fmla="*/ 1112 h 2220"/>
            </a:gdLst>
            <a:ahLst/>
            <a:cxnLst>
              <a:cxn ang="0">
                <a:pos x="T0" y="T1"/>
              </a:cxn>
              <a:cxn ang="0">
                <a:pos x="T2" y="T3"/>
              </a:cxn>
              <a:cxn ang="0">
                <a:pos x="T4" y="T5"/>
              </a:cxn>
              <a:cxn ang="0">
                <a:pos x="T6" y="T7"/>
              </a:cxn>
              <a:cxn ang="0">
                <a:pos x="T8" y="T9"/>
              </a:cxn>
              <a:cxn ang="0">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4" name="Freeform 139">
            <a:extLst>
              <a:ext uri="{FF2B5EF4-FFF2-40B4-BE49-F238E27FC236}">
                <a16:creationId xmlns:a16="http://schemas.microsoft.com/office/drawing/2014/main" id="{6AEDDAA9-2768-4BAA-BD76-576D2100171E}"/>
              </a:ext>
            </a:extLst>
          </p:cNvPr>
          <p:cNvSpPr>
            <a:spLocks noChangeArrowheads="1"/>
          </p:cNvSpPr>
          <p:nvPr/>
        </p:nvSpPr>
        <p:spPr bwMode="auto">
          <a:xfrm>
            <a:off x="2459740" y="3415607"/>
            <a:ext cx="194926" cy="194938"/>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5" name="Freeform 140">
            <a:extLst>
              <a:ext uri="{FF2B5EF4-FFF2-40B4-BE49-F238E27FC236}">
                <a16:creationId xmlns:a16="http://schemas.microsoft.com/office/drawing/2014/main" id="{64B373DB-F8D5-4BAB-A448-7B3DE9DC691C}"/>
              </a:ext>
            </a:extLst>
          </p:cNvPr>
          <p:cNvSpPr>
            <a:spLocks noChangeArrowheads="1"/>
          </p:cNvSpPr>
          <p:nvPr/>
        </p:nvSpPr>
        <p:spPr bwMode="auto">
          <a:xfrm>
            <a:off x="1723125" y="2949123"/>
            <a:ext cx="214761" cy="214774"/>
          </a:xfrm>
          <a:custGeom>
            <a:avLst/>
            <a:gdLst>
              <a:gd name="T0" fmla="*/ 1384 w 1385"/>
              <a:gd name="T1" fmla="*/ 695 h 1383"/>
              <a:gd name="T2" fmla="*/ 1384 w 1385"/>
              <a:gd name="T3" fmla="*/ 695 h 1383"/>
              <a:gd name="T4" fmla="*/ 689 w 1385"/>
              <a:gd name="T5" fmla="*/ 0 h 1383"/>
              <a:gd name="T6" fmla="*/ 0 w 1385"/>
              <a:gd name="T7" fmla="*/ 695 h 1383"/>
              <a:gd name="T8" fmla="*/ 689 w 1385"/>
              <a:gd name="T9" fmla="*/ 1382 h 1383"/>
              <a:gd name="T10" fmla="*/ 1384 w 1385"/>
              <a:gd name="T11" fmla="*/ 695 h 1383"/>
            </a:gdLst>
            <a:ahLst/>
            <a:cxnLst>
              <a:cxn ang="0">
                <a:pos x="T0" y="T1"/>
              </a:cxn>
              <a:cxn ang="0">
                <a:pos x="T2" y="T3"/>
              </a:cxn>
              <a:cxn ang="0">
                <a:pos x="T4" y="T5"/>
              </a:cxn>
              <a:cxn ang="0">
                <a:pos x="T6" y="T7"/>
              </a:cxn>
              <a:cxn ang="0">
                <a:pos x="T8" y="T9"/>
              </a:cxn>
              <a:cxn ang="0">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6" name="Freeform 141">
            <a:extLst>
              <a:ext uri="{FF2B5EF4-FFF2-40B4-BE49-F238E27FC236}">
                <a16:creationId xmlns:a16="http://schemas.microsoft.com/office/drawing/2014/main" id="{6932ED24-DE2A-43EF-BA95-F5EDAD38353F}"/>
              </a:ext>
            </a:extLst>
          </p:cNvPr>
          <p:cNvSpPr>
            <a:spLocks noChangeArrowheads="1"/>
          </p:cNvSpPr>
          <p:nvPr/>
        </p:nvSpPr>
        <p:spPr bwMode="auto">
          <a:xfrm>
            <a:off x="1774422" y="2993582"/>
            <a:ext cx="111484" cy="125171"/>
          </a:xfrm>
          <a:custGeom>
            <a:avLst/>
            <a:gdLst>
              <a:gd name="T0" fmla="*/ 712 w 719"/>
              <a:gd name="T1" fmla="*/ 547 h 807"/>
              <a:gd name="T2" fmla="*/ 712 w 719"/>
              <a:gd name="T3" fmla="*/ 547 h 807"/>
              <a:gd name="T4" fmla="*/ 712 w 719"/>
              <a:gd name="T5" fmla="*/ 547 h 807"/>
              <a:gd name="T6" fmla="*/ 712 w 719"/>
              <a:gd name="T7" fmla="*/ 165 h 807"/>
              <a:gd name="T8" fmla="*/ 712 w 719"/>
              <a:gd name="T9" fmla="*/ 30 h 807"/>
              <a:gd name="T10" fmla="*/ 701 w 719"/>
              <a:gd name="T11" fmla="*/ 6 h 807"/>
              <a:gd name="T12" fmla="*/ 677 w 719"/>
              <a:gd name="T13" fmla="*/ 0 h 807"/>
              <a:gd name="T14" fmla="*/ 236 w 719"/>
              <a:gd name="T15" fmla="*/ 106 h 807"/>
              <a:gd name="T16" fmla="*/ 212 w 719"/>
              <a:gd name="T17" fmla="*/ 136 h 807"/>
              <a:gd name="T18" fmla="*/ 212 w 719"/>
              <a:gd name="T19" fmla="*/ 271 h 807"/>
              <a:gd name="T20" fmla="*/ 212 w 719"/>
              <a:gd name="T21" fmla="*/ 594 h 807"/>
              <a:gd name="T22" fmla="*/ 194 w 719"/>
              <a:gd name="T23" fmla="*/ 588 h 807"/>
              <a:gd name="T24" fmla="*/ 118 w 719"/>
              <a:gd name="T25" fmla="*/ 612 h 807"/>
              <a:gd name="T26" fmla="*/ 12 w 719"/>
              <a:gd name="T27" fmla="*/ 753 h 807"/>
              <a:gd name="T28" fmla="*/ 88 w 719"/>
              <a:gd name="T29" fmla="*/ 806 h 807"/>
              <a:gd name="T30" fmla="*/ 165 w 719"/>
              <a:gd name="T31" fmla="*/ 788 h 807"/>
              <a:gd name="T32" fmla="*/ 271 w 719"/>
              <a:gd name="T33" fmla="*/ 653 h 807"/>
              <a:gd name="T34" fmla="*/ 271 w 719"/>
              <a:gd name="T35" fmla="*/ 653 h 807"/>
              <a:gd name="T36" fmla="*/ 271 w 719"/>
              <a:gd name="T37" fmla="*/ 295 h 807"/>
              <a:gd name="T38" fmla="*/ 654 w 719"/>
              <a:gd name="T39" fmla="*/ 206 h 807"/>
              <a:gd name="T40" fmla="*/ 654 w 719"/>
              <a:gd name="T41" fmla="*/ 488 h 807"/>
              <a:gd name="T42" fmla="*/ 630 w 719"/>
              <a:gd name="T43" fmla="*/ 482 h 807"/>
              <a:gd name="T44" fmla="*/ 553 w 719"/>
              <a:gd name="T45" fmla="*/ 506 h 807"/>
              <a:gd name="T46" fmla="*/ 448 w 719"/>
              <a:gd name="T47" fmla="*/ 647 h 807"/>
              <a:gd name="T48" fmla="*/ 530 w 719"/>
              <a:gd name="T49" fmla="*/ 700 h 807"/>
              <a:gd name="T50" fmla="*/ 606 w 719"/>
              <a:gd name="T51" fmla="*/ 682 h 807"/>
              <a:gd name="T52" fmla="*/ 712 w 719"/>
              <a:gd name="T53" fmla="*/ 54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807">
                <a:moveTo>
                  <a:pt x="712" y="547"/>
                </a:moveTo>
                <a:lnTo>
                  <a:pt x="712" y="547"/>
                </a:ln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lnTo>
                  <a:pt x="271" y="653"/>
                </a:ln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7" name="Freeform 142">
            <a:extLst>
              <a:ext uri="{FF2B5EF4-FFF2-40B4-BE49-F238E27FC236}">
                <a16:creationId xmlns:a16="http://schemas.microsoft.com/office/drawing/2014/main" id="{100E241D-9B34-4B69-AA5C-EE375E39CC5D}"/>
              </a:ext>
            </a:extLst>
          </p:cNvPr>
          <p:cNvSpPr>
            <a:spLocks noChangeArrowheads="1"/>
          </p:cNvSpPr>
          <p:nvPr/>
        </p:nvSpPr>
        <p:spPr bwMode="auto">
          <a:xfrm>
            <a:off x="1861968" y="3415606"/>
            <a:ext cx="166200" cy="196991"/>
          </a:xfrm>
          <a:custGeom>
            <a:avLst/>
            <a:gdLst>
              <a:gd name="T0" fmla="*/ 1054 w 1073"/>
              <a:gd name="T1" fmla="*/ 1124 h 1272"/>
              <a:gd name="T2" fmla="*/ 1054 w 1073"/>
              <a:gd name="T3" fmla="*/ 1124 h 1272"/>
              <a:gd name="T4" fmla="*/ 736 w 1073"/>
              <a:gd name="T5" fmla="*/ 577 h 1272"/>
              <a:gd name="T6" fmla="*/ 736 w 1073"/>
              <a:gd name="T7" fmla="*/ 100 h 1272"/>
              <a:gd name="T8" fmla="*/ 778 w 1073"/>
              <a:gd name="T9" fmla="*/ 53 h 1272"/>
              <a:gd name="T10" fmla="*/ 725 w 1073"/>
              <a:gd name="T11" fmla="*/ 0 h 1272"/>
              <a:gd name="T12" fmla="*/ 354 w 1073"/>
              <a:gd name="T13" fmla="*/ 0 h 1272"/>
              <a:gd name="T14" fmla="*/ 301 w 1073"/>
              <a:gd name="T15" fmla="*/ 53 h 1272"/>
              <a:gd name="T16" fmla="*/ 336 w 1073"/>
              <a:gd name="T17" fmla="*/ 100 h 1272"/>
              <a:gd name="T18" fmla="*/ 336 w 1073"/>
              <a:gd name="T19" fmla="*/ 577 h 1272"/>
              <a:gd name="T20" fmla="*/ 18 w 1073"/>
              <a:gd name="T21" fmla="*/ 1124 h 1272"/>
              <a:gd name="T22" fmla="*/ 18 w 1073"/>
              <a:gd name="T23" fmla="*/ 1224 h 1272"/>
              <a:gd name="T24" fmla="*/ 106 w 1073"/>
              <a:gd name="T25" fmla="*/ 1271 h 1272"/>
              <a:gd name="T26" fmla="*/ 966 w 1073"/>
              <a:gd name="T27" fmla="*/ 1271 h 1272"/>
              <a:gd name="T28" fmla="*/ 1054 w 1073"/>
              <a:gd name="T29" fmla="*/ 1224 h 1272"/>
              <a:gd name="T30" fmla="*/ 1054 w 1073"/>
              <a:gd name="T31" fmla="*/ 1124 h 1272"/>
              <a:gd name="T32" fmla="*/ 324 w 1073"/>
              <a:gd name="T33" fmla="*/ 53 h 1272"/>
              <a:gd name="T34" fmla="*/ 324 w 1073"/>
              <a:gd name="T35" fmla="*/ 53 h 1272"/>
              <a:gd name="T36" fmla="*/ 354 w 1073"/>
              <a:gd name="T37" fmla="*/ 23 h 1272"/>
              <a:gd name="T38" fmla="*/ 725 w 1073"/>
              <a:gd name="T39" fmla="*/ 23 h 1272"/>
              <a:gd name="T40" fmla="*/ 754 w 1073"/>
              <a:gd name="T41" fmla="*/ 53 h 1272"/>
              <a:gd name="T42" fmla="*/ 725 w 1073"/>
              <a:gd name="T43" fmla="*/ 76 h 1272"/>
              <a:gd name="T44" fmla="*/ 354 w 1073"/>
              <a:gd name="T45" fmla="*/ 76 h 1272"/>
              <a:gd name="T46" fmla="*/ 324 w 1073"/>
              <a:gd name="T47" fmla="*/ 53 h 1272"/>
              <a:gd name="T48" fmla="*/ 1037 w 1073"/>
              <a:gd name="T49" fmla="*/ 1213 h 1272"/>
              <a:gd name="T50" fmla="*/ 1037 w 1073"/>
              <a:gd name="T51" fmla="*/ 1213 h 1272"/>
              <a:gd name="T52" fmla="*/ 966 w 1073"/>
              <a:gd name="T53" fmla="*/ 1248 h 1272"/>
              <a:gd name="T54" fmla="*/ 106 w 1073"/>
              <a:gd name="T55" fmla="*/ 1248 h 1272"/>
              <a:gd name="T56" fmla="*/ 41 w 1073"/>
              <a:gd name="T57" fmla="*/ 1213 h 1272"/>
              <a:gd name="T58" fmla="*/ 41 w 1073"/>
              <a:gd name="T59" fmla="*/ 1136 h 1272"/>
              <a:gd name="T60" fmla="*/ 359 w 1073"/>
              <a:gd name="T61" fmla="*/ 588 h 1272"/>
              <a:gd name="T62" fmla="*/ 359 w 1073"/>
              <a:gd name="T63" fmla="*/ 583 h 1272"/>
              <a:gd name="T64" fmla="*/ 359 w 1073"/>
              <a:gd name="T65" fmla="*/ 106 h 1272"/>
              <a:gd name="T66" fmla="*/ 713 w 1073"/>
              <a:gd name="T67" fmla="*/ 106 h 1272"/>
              <a:gd name="T68" fmla="*/ 713 w 1073"/>
              <a:gd name="T69" fmla="*/ 583 h 1272"/>
              <a:gd name="T70" fmla="*/ 1037 w 1073"/>
              <a:gd name="T71" fmla="*/ 1136 h 1272"/>
              <a:gd name="T72" fmla="*/ 1037 w 1073"/>
              <a:gd name="T73" fmla="*/ 121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8" name="Freeform 143">
            <a:extLst>
              <a:ext uri="{FF2B5EF4-FFF2-40B4-BE49-F238E27FC236}">
                <a16:creationId xmlns:a16="http://schemas.microsoft.com/office/drawing/2014/main" id="{C6671831-2023-4A29-B583-DDFAADE01EAF}"/>
              </a:ext>
            </a:extLst>
          </p:cNvPr>
          <p:cNvSpPr>
            <a:spLocks noChangeArrowheads="1"/>
          </p:cNvSpPr>
          <p:nvPr/>
        </p:nvSpPr>
        <p:spPr bwMode="auto">
          <a:xfrm>
            <a:off x="1919420" y="3369095"/>
            <a:ext cx="15047" cy="15048"/>
          </a:xfrm>
          <a:custGeom>
            <a:avLst/>
            <a:gdLst>
              <a:gd name="T0" fmla="*/ 47 w 96"/>
              <a:gd name="T1" fmla="*/ 94 h 95"/>
              <a:gd name="T2" fmla="*/ 47 w 96"/>
              <a:gd name="T3" fmla="*/ 94 h 95"/>
              <a:gd name="T4" fmla="*/ 95 w 96"/>
              <a:gd name="T5" fmla="*/ 47 h 95"/>
              <a:gd name="T6" fmla="*/ 47 w 96"/>
              <a:gd name="T7" fmla="*/ 0 h 95"/>
              <a:gd name="T8" fmla="*/ 0 w 96"/>
              <a:gd name="T9" fmla="*/ 47 h 95"/>
              <a:gd name="T10" fmla="*/ 47 w 96"/>
              <a:gd name="T11" fmla="*/ 94 h 95"/>
            </a:gdLst>
            <a:ahLst/>
            <a:cxnLst>
              <a:cxn ang="0">
                <a:pos x="T0" y="T1"/>
              </a:cxn>
              <a:cxn ang="0">
                <a:pos x="T2" y="T3"/>
              </a:cxn>
              <a:cxn ang="0">
                <a:pos x="T4" y="T5"/>
              </a:cxn>
              <a:cxn ang="0">
                <a:pos x="T6" y="T7"/>
              </a:cxn>
              <a:cxn ang="0">
                <a:pos x="T8" y="T9"/>
              </a:cxn>
              <a:cxn ang="0">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9" name="Freeform 144">
            <a:extLst>
              <a:ext uri="{FF2B5EF4-FFF2-40B4-BE49-F238E27FC236}">
                <a16:creationId xmlns:a16="http://schemas.microsoft.com/office/drawing/2014/main" id="{FC878DE5-1D5F-45D8-9182-16E8F57E7289}"/>
              </a:ext>
            </a:extLst>
          </p:cNvPr>
          <p:cNvSpPr>
            <a:spLocks noChangeArrowheads="1"/>
          </p:cNvSpPr>
          <p:nvPr/>
        </p:nvSpPr>
        <p:spPr bwMode="auto">
          <a:xfrm>
            <a:off x="1942674" y="3339000"/>
            <a:ext cx="12311" cy="11628"/>
          </a:xfrm>
          <a:custGeom>
            <a:avLst/>
            <a:gdLst>
              <a:gd name="T0" fmla="*/ 36 w 78"/>
              <a:gd name="T1" fmla="*/ 76 h 77"/>
              <a:gd name="T2" fmla="*/ 36 w 78"/>
              <a:gd name="T3" fmla="*/ 76 h 77"/>
              <a:gd name="T4" fmla="*/ 77 w 78"/>
              <a:gd name="T5" fmla="*/ 41 h 77"/>
              <a:gd name="T6" fmla="*/ 36 w 78"/>
              <a:gd name="T7" fmla="*/ 0 h 77"/>
              <a:gd name="T8" fmla="*/ 0 w 78"/>
              <a:gd name="T9" fmla="*/ 41 h 77"/>
              <a:gd name="T10" fmla="*/ 36 w 78"/>
              <a:gd name="T11" fmla="*/ 76 h 77"/>
            </a:gdLst>
            <a:ahLst/>
            <a:cxnLst>
              <a:cxn ang="0">
                <a:pos x="T0" y="T1"/>
              </a:cxn>
              <a:cxn ang="0">
                <a:pos x="T2" y="T3"/>
              </a:cxn>
              <a:cxn ang="0">
                <a:pos x="T4" y="T5"/>
              </a:cxn>
              <a:cxn ang="0">
                <a:pos x="T6" y="T7"/>
              </a:cxn>
              <a:cxn ang="0">
                <a:pos x="T8" y="T9"/>
              </a:cxn>
              <a:cxn ang="0">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0" name="Freeform 145">
            <a:extLst>
              <a:ext uri="{FF2B5EF4-FFF2-40B4-BE49-F238E27FC236}">
                <a16:creationId xmlns:a16="http://schemas.microsoft.com/office/drawing/2014/main" id="{BAA6CCEC-7940-4032-8037-33C1D2C9BCAC}"/>
              </a:ext>
            </a:extLst>
          </p:cNvPr>
          <p:cNvSpPr>
            <a:spLocks noChangeArrowheads="1"/>
          </p:cNvSpPr>
          <p:nvPr/>
        </p:nvSpPr>
        <p:spPr bwMode="auto">
          <a:xfrm>
            <a:off x="1955669" y="3361571"/>
            <a:ext cx="19835" cy="20520"/>
          </a:xfrm>
          <a:custGeom>
            <a:avLst/>
            <a:gdLst>
              <a:gd name="T0" fmla="*/ 65 w 130"/>
              <a:gd name="T1" fmla="*/ 130 h 131"/>
              <a:gd name="T2" fmla="*/ 65 w 130"/>
              <a:gd name="T3" fmla="*/ 130 h 131"/>
              <a:gd name="T4" fmla="*/ 129 w 130"/>
              <a:gd name="T5" fmla="*/ 65 h 131"/>
              <a:gd name="T6" fmla="*/ 65 w 130"/>
              <a:gd name="T7" fmla="*/ 0 h 131"/>
              <a:gd name="T8" fmla="*/ 0 w 130"/>
              <a:gd name="T9" fmla="*/ 65 h 131"/>
              <a:gd name="T10" fmla="*/ 65 w 130"/>
              <a:gd name="T11" fmla="*/ 130 h 131"/>
            </a:gdLst>
            <a:ahLst/>
            <a:cxnLst>
              <a:cxn ang="0">
                <a:pos x="T0" y="T1"/>
              </a:cxn>
              <a:cxn ang="0">
                <a:pos x="T2" y="T3"/>
              </a:cxn>
              <a:cxn ang="0">
                <a:pos x="T4" y="T5"/>
              </a:cxn>
              <a:cxn ang="0">
                <a:pos x="T6" y="T7"/>
              </a:cxn>
              <a:cxn ang="0">
                <a:pos x="T8" y="T9"/>
              </a:cxn>
              <a:cxn ang="0">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1" name="Freeform 146">
            <a:extLst>
              <a:ext uri="{FF2B5EF4-FFF2-40B4-BE49-F238E27FC236}">
                <a16:creationId xmlns:a16="http://schemas.microsoft.com/office/drawing/2014/main" id="{2E0E986F-8F71-4660-98E3-AB9FBA95DDF5}"/>
              </a:ext>
            </a:extLst>
          </p:cNvPr>
          <p:cNvSpPr>
            <a:spLocks noChangeArrowheads="1"/>
          </p:cNvSpPr>
          <p:nvPr/>
        </p:nvSpPr>
        <p:spPr bwMode="auto">
          <a:xfrm>
            <a:off x="1937202" y="3401243"/>
            <a:ext cx="9575" cy="9576"/>
          </a:xfrm>
          <a:custGeom>
            <a:avLst/>
            <a:gdLst>
              <a:gd name="T0" fmla="*/ 30 w 60"/>
              <a:gd name="T1" fmla="*/ 59 h 60"/>
              <a:gd name="T2" fmla="*/ 30 w 60"/>
              <a:gd name="T3" fmla="*/ 59 h 60"/>
              <a:gd name="T4" fmla="*/ 59 w 60"/>
              <a:gd name="T5" fmla="*/ 30 h 60"/>
              <a:gd name="T6" fmla="*/ 30 w 60"/>
              <a:gd name="T7" fmla="*/ 0 h 60"/>
              <a:gd name="T8" fmla="*/ 0 w 60"/>
              <a:gd name="T9" fmla="*/ 30 h 60"/>
              <a:gd name="T10" fmla="*/ 30 w 60"/>
              <a:gd name="T11" fmla="*/ 59 h 60"/>
            </a:gdLst>
            <a:ahLst/>
            <a:cxnLst>
              <a:cxn ang="0">
                <a:pos x="T0" y="T1"/>
              </a:cxn>
              <a:cxn ang="0">
                <a:pos x="T2" y="T3"/>
              </a:cxn>
              <a:cxn ang="0">
                <a:pos x="T4" y="T5"/>
              </a:cxn>
              <a:cxn ang="0">
                <a:pos x="T6" y="T7"/>
              </a:cxn>
              <a:cxn ang="0">
                <a:pos x="T8" y="T9"/>
              </a:cxn>
              <a:cxn ang="0">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2" name="Freeform 147">
            <a:extLst>
              <a:ext uri="{FF2B5EF4-FFF2-40B4-BE49-F238E27FC236}">
                <a16:creationId xmlns:a16="http://schemas.microsoft.com/office/drawing/2014/main" id="{0B701B59-C8A3-4048-A5FD-7B1CB192AD7A}"/>
              </a:ext>
            </a:extLst>
          </p:cNvPr>
          <p:cNvSpPr>
            <a:spLocks noChangeArrowheads="1"/>
          </p:cNvSpPr>
          <p:nvPr/>
        </p:nvSpPr>
        <p:spPr bwMode="auto">
          <a:xfrm>
            <a:off x="1871543" y="3539410"/>
            <a:ext cx="149101" cy="64980"/>
          </a:xfrm>
          <a:custGeom>
            <a:avLst/>
            <a:gdLst>
              <a:gd name="T0" fmla="*/ 772 w 961"/>
              <a:gd name="T1" fmla="*/ 42 h 419"/>
              <a:gd name="T2" fmla="*/ 772 w 961"/>
              <a:gd name="T3" fmla="*/ 42 h 419"/>
              <a:gd name="T4" fmla="*/ 642 w 961"/>
              <a:gd name="T5" fmla="*/ 42 h 419"/>
              <a:gd name="T6" fmla="*/ 607 w 961"/>
              <a:gd name="T7" fmla="*/ 24 h 419"/>
              <a:gd name="T8" fmla="*/ 565 w 961"/>
              <a:gd name="T9" fmla="*/ 42 h 419"/>
              <a:gd name="T10" fmla="*/ 489 w 961"/>
              <a:gd name="T11" fmla="*/ 42 h 419"/>
              <a:gd name="T12" fmla="*/ 407 w 961"/>
              <a:gd name="T13" fmla="*/ 0 h 419"/>
              <a:gd name="T14" fmla="*/ 330 w 961"/>
              <a:gd name="T15" fmla="*/ 42 h 419"/>
              <a:gd name="T16" fmla="*/ 183 w 961"/>
              <a:gd name="T17" fmla="*/ 42 h 419"/>
              <a:gd name="T18" fmla="*/ 6 w 961"/>
              <a:gd name="T19" fmla="*/ 354 h 419"/>
              <a:gd name="T20" fmla="*/ 6 w 961"/>
              <a:gd name="T21" fmla="*/ 395 h 419"/>
              <a:gd name="T22" fmla="*/ 47 w 961"/>
              <a:gd name="T23" fmla="*/ 418 h 419"/>
              <a:gd name="T24" fmla="*/ 907 w 961"/>
              <a:gd name="T25" fmla="*/ 418 h 419"/>
              <a:gd name="T26" fmla="*/ 948 w 961"/>
              <a:gd name="T27" fmla="*/ 395 h 419"/>
              <a:gd name="T28" fmla="*/ 948 w 961"/>
              <a:gd name="T29" fmla="*/ 354 h 419"/>
              <a:gd name="T30" fmla="*/ 772 w 961"/>
              <a:gd name="T31" fmla="*/ 42 h 419"/>
              <a:gd name="T32" fmla="*/ 300 w 961"/>
              <a:gd name="T33" fmla="*/ 324 h 419"/>
              <a:gd name="T34" fmla="*/ 300 w 961"/>
              <a:gd name="T35" fmla="*/ 324 h 419"/>
              <a:gd name="T36" fmla="*/ 248 w 961"/>
              <a:gd name="T37" fmla="*/ 271 h 419"/>
              <a:gd name="T38" fmla="*/ 300 w 961"/>
              <a:gd name="T39" fmla="*/ 218 h 419"/>
              <a:gd name="T40" fmla="*/ 353 w 961"/>
              <a:gd name="T41" fmla="*/ 271 h 419"/>
              <a:gd name="T42" fmla="*/ 300 w 961"/>
              <a:gd name="T43" fmla="*/ 324 h 419"/>
              <a:gd name="T44" fmla="*/ 407 w 961"/>
              <a:gd name="T45" fmla="*/ 130 h 419"/>
              <a:gd name="T46" fmla="*/ 407 w 961"/>
              <a:gd name="T47" fmla="*/ 130 h 419"/>
              <a:gd name="T48" fmla="*/ 371 w 961"/>
              <a:gd name="T49" fmla="*/ 89 h 419"/>
              <a:gd name="T50" fmla="*/ 407 w 961"/>
              <a:gd name="T51" fmla="*/ 53 h 419"/>
              <a:gd name="T52" fmla="*/ 448 w 961"/>
              <a:gd name="T53" fmla="*/ 89 h 419"/>
              <a:gd name="T54" fmla="*/ 407 w 961"/>
              <a:gd name="T55" fmla="*/ 130 h 419"/>
              <a:gd name="T56" fmla="*/ 607 w 961"/>
              <a:gd name="T57" fmla="*/ 53 h 419"/>
              <a:gd name="T58" fmla="*/ 607 w 961"/>
              <a:gd name="T59" fmla="*/ 53 h 419"/>
              <a:gd name="T60" fmla="*/ 624 w 961"/>
              <a:gd name="T61" fmla="*/ 71 h 419"/>
              <a:gd name="T62" fmla="*/ 607 w 961"/>
              <a:gd name="T63" fmla="*/ 83 h 419"/>
              <a:gd name="T64" fmla="*/ 589 w 961"/>
              <a:gd name="T65" fmla="*/ 71 h 419"/>
              <a:gd name="T66" fmla="*/ 607 w 961"/>
              <a:gd name="T67" fmla="*/ 53 h 419"/>
              <a:gd name="T68" fmla="*/ 560 w 961"/>
              <a:gd name="T69" fmla="*/ 289 h 419"/>
              <a:gd name="T70" fmla="*/ 560 w 961"/>
              <a:gd name="T71" fmla="*/ 289 h 419"/>
              <a:gd name="T72" fmla="*/ 477 w 961"/>
              <a:gd name="T73" fmla="*/ 206 h 419"/>
              <a:gd name="T74" fmla="*/ 560 w 961"/>
              <a:gd name="T75" fmla="*/ 124 h 419"/>
              <a:gd name="T76" fmla="*/ 642 w 961"/>
              <a:gd name="T77" fmla="*/ 206 h 419"/>
              <a:gd name="T78" fmla="*/ 560 w 961"/>
              <a:gd name="T79" fmla="*/ 289 h 419"/>
              <a:gd name="T80" fmla="*/ 695 w 961"/>
              <a:gd name="T81" fmla="*/ 366 h 419"/>
              <a:gd name="T82" fmla="*/ 695 w 961"/>
              <a:gd name="T83" fmla="*/ 366 h 419"/>
              <a:gd name="T84" fmla="*/ 671 w 961"/>
              <a:gd name="T85" fmla="*/ 342 h 419"/>
              <a:gd name="T86" fmla="*/ 695 w 961"/>
              <a:gd name="T87" fmla="*/ 318 h 419"/>
              <a:gd name="T88" fmla="*/ 719 w 961"/>
              <a:gd name="T89" fmla="*/ 342 h 419"/>
              <a:gd name="T90" fmla="*/ 695 w 961"/>
              <a:gd name="T91" fmla="*/ 36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3" name="Freeform 148">
            <a:extLst>
              <a:ext uri="{FF2B5EF4-FFF2-40B4-BE49-F238E27FC236}">
                <a16:creationId xmlns:a16="http://schemas.microsoft.com/office/drawing/2014/main" id="{C1D9B218-C59E-4618-98F0-9B6CD5BD1895}"/>
              </a:ext>
            </a:extLst>
          </p:cNvPr>
          <p:cNvSpPr>
            <a:spLocks noChangeArrowheads="1"/>
          </p:cNvSpPr>
          <p:nvPr/>
        </p:nvSpPr>
        <p:spPr bwMode="auto">
          <a:xfrm>
            <a:off x="2477523" y="3434075"/>
            <a:ext cx="121743" cy="157319"/>
          </a:xfrm>
          <a:custGeom>
            <a:avLst/>
            <a:gdLst>
              <a:gd name="T0" fmla="*/ 760 w 784"/>
              <a:gd name="T1" fmla="*/ 919 h 1014"/>
              <a:gd name="T2" fmla="*/ 424 w 784"/>
              <a:gd name="T3" fmla="*/ 766 h 1014"/>
              <a:gd name="T4" fmla="*/ 695 w 784"/>
              <a:gd name="T5" fmla="*/ 130 h 1014"/>
              <a:gd name="T6" fmla="*/ 289 w 784"/>
              <a:gd name="T7" fmla="*/ 707 h 1014"/>
              <a:gd name="T8" fmla="*/ 0 w 784"/>
              <a:gd name="T9" fmla="*/ 577 h 1014"/>
              <a:gd name="T10" fmla="*/ 783 w 784"/>
              <a:gd name="T11" fmla="*/ 0 h 1014"/>
              <a:gd name="T12" fmla="*/ 760 w 784"/>
              <a:gd name="T13" fmla="*/ 919 h 1014"/>
              <a:gd name="T14" fmla="*/ 330 w 784"/>
              <a:gd name="T15" fmla="*/ 1013 h 1014"/>
              <a:gd name="T16" fmla="*/ 277 w 784"/>
              <a:gd name="T17" fmla="*/ 801 h 1014"/>
              <a:gd name="T18" fmla="*/ 465 w 784"/>
              <a:gd name="T19" fmla="*/ 872 h 1014"/>
              <a:gd name="T20" fmla="*/ 330 w 784"/>
              <a:gd name="T21"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4" name="Freeform 150">
            <a:extLst>
              <a:ext uri="{FF2B5EF4-FFF2-40B4-BE49-F238E27FC236}">
                <a16:creationId xmlns:a16="http://schemas.microsoft.com/office/drawing/2014/main" id="{EE8397F2-67DF-4BB5-AD52-5771C52C3F66}"/>
              </a:ext>
            </a:extLst>
          </p:cNvPr>
          <p:cNvSpPr>
            <a:spLocks noChangeArrowheads="1"/>
          </p:cNvSpPr>
          <p:nvPr/>
        </p:nvSpPr>
        <p:spPr bwMode="auto">
          <a:xfrm>
            <a:off x="2700491" y="2113965"/>
            <a:ext cx="64975" cy="70452"/>
          </a:xfrm>
          <a:custGeom>
            <a:avLst/>
            <a:gdLst>
              <a:gd name="T0" fmla="*/ 0 w 418"/>
              <a:gd name="T1" fmla="*/ 454 h 455"/>
              <a:gd name="T2" fmla="*/ 0 w 418"/>
              <a:gd name="T3" fmla="*/ 454 h 455"/>
              <a:gd name="T4" fmla="*/ 417 w 418"/>
              <a:gd name="T5" fmla="*/ 271 h 455"/>
              <a:gd name="T6" fmla="*/ 0 w 418"/>
              <a:gd name="T7" fmla="*/ 0 h 455"/>
              <a:gd name="T8" fmla="*/ 0 w 418"/>
              <a:gd name="T9" fmla="*/ 454 h 455"/>
            </a:gdLst>
            <a:ahLst/>
            <a:cxnLst>
              <a:cxn ang="0">
                <a:pos x="T0" y="T1"/>
              </a:cxn>
              <a:cxn ang="0">
                <a:pos x="T2" y="T3"/>
              </a:cxn>
              <a:cxn ang="0">
                <a:pos x="T4" y="T5"/>
              </a:cxn>
              <a:cxn ang="0">
                <a:pos x="T6" y="T7"/>
              </a:cxn>
              <a:cxn ang="0">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5" name="Freeform 151">
            <a:extLst>
              <a:ext uri="{FF2B5EF4-FFF2-40B4-BE49-F238E27FC236}">
                <a16:creationId xmlns:a16="http://schemas.microsoft.com/office/drawing/2014/main" id="{9DC8076C-D28A-4C21-8B19-76DC95112476}"/>
              </a:ext>
            </a:extLst>
          </p:cNvPr>
          <p:cNvSpPr>
            <a:spLocks noChangeArrowheads="1"/>
          </p:cNvSpPr>
          <p:nvPr/>
        </p:nvSpPr>
        <p:spPr bwMode="auto">
          <a:xfrm>
            <a:off x="2623205" y="2113965"/>
            <a:ext cx="117639" cy="149795"/>
          </a:xfrm>
          <a:custGeom>
            <a:avLst/>
            <a:gdLst>
              <a:gd name="T0" fmla="*/ 465 w 760"/>
              <a:gd name="T1" fmla="*/ 489 h 967"/>
              <a:gd name="T2" fmla="*/ 465 w 760"/>
              <a:gd name="T3" fmla="*/ 489 h 967"/>
              <a:gd name="T4" fmla="*/ 465 w 760"/>
              <a:gd name="T5" fmla="*/ 0 h 967"/>
              <a:gd name="T6" fmla="*/ 0 w 760"/>
              <a:gd name="T7" fmla="*/ 483 h 967"/>
              <a:gd name="T8" fmla="*/ 483 w 760"/>
              <a:gd name="T9" fmla="*/ 966 h 967"/>
              <a:gd name="T10" fmla="*/ 741 w 760"/>
              <a:gd name="T11" fmla="*/ 889 h 967"/>
              <a:gd name="T12" fmla="*/ 741 w 760"/>
              <a:gd name="T13" fmla="*/ 889 h 967"/>
              <a:gd name="T14" fmla="*/ 753 w 760"/>
              <a:gd name="T15" fmla="*/ 883 h 967"/>
              <a:gd name="T16" fmla="*/ 753 w 760"/>
              <a:gd name="T17" fmla="*/ 883 h 967"/>
              <a:gd name="T18" fmla="*/ 759 w 760"/>
              <a:gd name="T19" fmla="*/ 877 h 967"/>
              <a:gd name="T20" fmla="*/ 465 w 760"/>
              <a:gd name="T21" fmla="*/ 48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lnTo>
                  <a:pt x="741" y="889"/>
                </a:lnTo>
                <a:cubicBezTo>
                  <a:pt x="753" y="883"/>
                  <a:pt x="753" y="883"/>
                  <a:pt x="753" y="883"/>
                </a:cubicBezTo>
                <a:lnTo>
                  <a:pt x="753" y="883"/>
                </a:lnTo>
                <a:cubicBezTo>
                  <a:pt x="759" y="877"/>
                  <a:pt x="759" y="877"/>
                  <a:pt x="759" y="877"/>
                </a:cubicBezTo>
                <a:lnTo>
                  <a:pt x="465" y="489"/>
                </a:ln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6" name="Freeform 152">
            <a:extLst>
              <a:ext uri="{FF2B5EF4-FFF2-40B4-BE49-F238E27FC236}">
                <a16:creationId xmlns:a16="http://schemas.microsoft.com/office/drawing/2014/main" id="{E78D9141-B5E3-452F-B759-31C49FE70FFD}"/>
              </a:ext>
            </a:extLst>
          </p:cNvPr>
          <p:cNvSpPr>
            <a:spLocks noChangeArrowheads="1"/>
          </p:cNvSpPr>
          <p:nvPr/>
        </p:nvSpPr>
        <p:spPr bwMode="auto">
          <a:xfrm>
            <a:off x="2702542" y="2161844"/>
            <a:ext cx="70447" cy="84815"/>
          </a:xfrm>
          <a:custGeom>
            <a:avLst/>
            <a:gdLst>
              <a:gd name="T0" fmla="*/ 453 w 454"/>
              <a:gd name="T1" fmla="*/ 177 h 549"/>
              <a:gd name="T2" fmla="*/ 453 w 454"/>
              <a:gd name="T3" fmla="*/ 177 h 549"/>
              <a:gd name="T4" fmla="*/ 423 w 454"/>
              <a:gd name="T5" fmla="*/ 0 h 549"/>
              <a:gd name="T6" fmla="*/ 0 w 454"/>
              <a:gd name="T7" fmla="*/ 183 h 549"/>
              <a:gd name="T8" fmla="*/ 276 w 454"/>
              <a:gd name="T9" fmla="*/ 548 h 549"/>
              <a:gd name="T10" fmla="*/ 453 w 454"/>
              <a:gd name="T11" fmla="*/ 177 h 549"/>
            </a:gdLst>
            <a:ahLst/>
            <a:cxnLst>
              <a:cxn ang="0">
                <a:pos x="T0" y="T1"/>
              </a:cxn>
              <a:cxn ang="0">
                <a:pos x="T2" y="T3"/>
              </a:cxn>
              <a:cxn ang="0">
                <a:pos x="T4" y="T5"/>
              </a:cxn>
              <a:cxn ang="0">
                <a:pos x="T6" y="T7"/>
              </a:cxn>
              <a:cxn ang="0">
                <a:pos x="T8" y="T9"/>
              </a:cxn>
              <a:cxn ang="0">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7" name="Freeform 153">
            <a:extLst>
              <a:ext uri="{FF2B5EF4-FFF2-40B4-BE49-F238E27FC236}">
                <a16:creationId xmlns:a16="http://schemas.microsoft.com/office/drawing/2014/main" id="{05E100DF-4E19-4EC7-BBC8-141236744688}"/>
              </a:ext>
            </a:extLst>
          </p:cNvPr>
          <p:cNvSpPr>
            <a:spLocks noChangeArrowheads="1"/>
          </p:cNvSpPr>
          <p:nvPr/>
        </p:nvSpPr>
        <p:spPr bwMode="auto">
          <a:xfrm>
            <a:off x="2577380" y="1771967"/>
            <a:ext cx="221600" cy="21204"/>
          </a:xfrm>
          <a:custGeom>
            <a:avLst/>
            <a:gdLst>
              <a:gd name="T0" fmla="*/ 1429 w 1430"/>
              <a:gd name="T1" fmla="*/ 0 h 137"/>
              <a:gd name="T2" fmla="*/ 0 w 1430"/>
              <a:gd name="T3" fmla="*/ 0 h 137"/>
              <a:gd name="T4" fmla="*/ 0 w 1430"/>
              <a:gd name="T5" fmla="*/ 136 h 137"/>
              <a:gd name="T6" fmla="*/ 1429 w 1430"/>
              <a:gd name="T7" fmla="*/ 136 h 137"/>
              <a:gd name="T8" fmla="*/ 1429 w 1430"/>
              <a:gd name="T9" fmla="*/ 0 h 137"/>
              <a:gd name="T10" fmla="*/ 1365 w 1430"/>
              <a:gd name="T11" fmla="*/ 83 h 137"/>
              <a:gd name="T12" fmla="*/ 1247 w 1430"/>
              <a:gd name="T13" fmla="*/ 83 h 137"/>
              <a:gd name="T14" fmla="*/ 1247 w 1430"/>
              <a:gd name="T15" fmla="*/ 53 h 137"/>
              <a:gd name="T16" fmla="*/ 1365 w 1430"/>
              <a:gd name="T17" fmla="*/ 53 h 137"/>
              <a:gd name="T18" fmla="*/ 1365 w 1430"/>
              <a:gd name="T19"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8" name="Freeform 154">
            <a:extLst>
              <a:ext uri="{FF2B5EF4-FFF2-40B4-BE49-F238E27FC236}">
                <a16:creationId xmlns:a16="http://schemas.microsoft.com/office/drawing/2014/main" id="{E9DA9E8C-288F-4A69-AD11-C9A377944EC5}"/>
              </a:ext>
            </a:extLst>
          </p:cNvPr>
          <p:cNvSpPr>
            <a:spLocks noChangeArrowheads="1"/>
          </p:cNvSpPr>
          <p:nvPr/>
        </p:nvSpPr>
        <p:spPr bwMode="auto">
          <a:xfrm>
            <a:off x="2586956" y="1641324"/>
            <a:ext cx="201081" cy="124487"/>
          </a:xfrm>
          <a:custGeom>
            <a:avLst/>
            <a:gdLst>
              <a:gd name="T0" fmla="*/ 1295 w 1296"/>
              <a:gd name="T1" fmla="*/ 0 h 802"/>
              <a:gd name="T2" fmla="*/ 0 w 1296"/>
              <a:gd name="T3" fmla="*/ 0 h 802"/>
              <a:gd name="T4" fmla="*/ 0 w 1296"/>
              <a:gd name="T5" fmla="*/ 801 h 802"/>
              <a:gd name="T6" fmla="*/ 1295 w 1296"/>
              <a:gd name="T7" fmla="*/ 801 h 802"/>
              <a:gd name="T8" fmla="*/ 1295 w 1296"/>
              <a:gd name="T9" fmla="*/ 0 h 802"/>
              <a:gd name="T10" fmla="*/ 1154 w 1296"/>
              <a:gd name="T11" fmla="*/ 689 h 802"/>
              <a:gd name="T12" fmla="*/ 148 w 1296"/>
              <a:gd name="T13" fmla="*/ 689 h 802"/>
              <a:gd name="T14" fmla="*/ 148 w 1296"/>
              <a:gd name="T15" fmla="*/ 112 h 802"/>
              <a:gd name="T16" fmla="*/ 1154 w 1296"/>
              <a:gd name="T17" fmla="*/ 112 h 802"/>
              <a:gd name="T18" fmla="*/ 1154 w 1296"/>
              <a:gd name="T19" fmla="*/ 6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9" name="Oval 318">
            <a:extLst>
              <a:ext uri="{FF2B5EF4-FFF2-40B4-BE49-F238E27FC236}">
                <a16:creationId xmlns:a16="http://schemas.microsoft.com/office/drawing/2014/main" id="{66F61456-E48B-4BB2-B0F6-4D6EF078E6EC}"/>
              </a:ext>
            </a:extLst>
          </p:cNvPr>
          <p:cNvSpPr/>
          <p:nvPr/>
        </p:nvSpPr>
        <p:spPr>
          <a:xfrm>
            <a:off x="4854284" y="1575630"/>
            <a:ext cx="580796" cy="580947"/>
          </a:xfrm>
          <a:prstGeom prst="ellipse">
            <a:avLst/>
          </a:prstGeom>
          <a:noFill/>
          <a:ln w="38100" cap="flat" cmpd="sng" algn="ctr">
            <a:solidFill>
              <a:srgbClr val="F8D35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0" name="Subtitle 2">
            <a:extLst>
              <a:ext uri="{FF2B5EF4-FFF2-40B4-BE49-F238E27FC236}">
                <a16:creationId xmlns:a16="http://schemas.microsoft.com/office/drawing/2014/main" id="{6949F6DD-0889-4222-AD66-D961D857A3CE}"/>
              </a:ext>
            </a:extLst>
          </p:cNvPr>
          <p:cNvSpPr txBox="1">
            <a:spLocks/>
          </p:cNvSpPr>
          <p:nvPr/>
        </p:nvSpPr>
        <p:spPr>
          <a:xfrm>
            <a:off x="5454327" y="1563638"/>
            <a:ext cx="2982806"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Source Sans Pro"/>
                <a:cs typeface="Source Sans Pro"/>
              </a:rPr>
              <a:t>Understand</a:t>
            </a:r>
          </a:p>
          <a:p>
            <a:pPr marL="0" indent="0" defTabSz="171450" fontAlgn="auto">
              <a:spcAft>
                <a:spcPts val="0"/>
              </a:spcAft>
              <a:buNone/>
            </a:pPr>
            <a:r>
              <a:rPr lang="en-US" sz="1200" dirty="0">
                <a:latin typeface="Arial" panose="020B0604020202020204" pitchFamily="34" charset="0"/>
                <a:cs typeface="Arial" panose="020B0604020202020204" pitchFamily="34" charset="0"/>
              </a:rPr>
              <a:t>Better understand the quality of medical training in Australia</a:t>
            </a:r>
          </a:p>
        </p:txBody>
      </p:sp>
      <p:sp>
        <p:nvSpPr>
          <p:cNvPr id="322" name="Oval 321">
            <a:extLst>
              <a:ext uri="{FF2B5EF4-FFF2-40B4-BE49-F238E27FC236}">
                <a16:creationId xmlns:a16="http://schemas.microsoft.com/office/drawing/2014/main" id="{BAB7CCB0-5B1D-4C9A-9578-41A1B82D6833}"/>
              </a:ext>
            </a:extLst>
          </p:cNvPr>
          <p:cNvSpPr/>
          <p:nvPr/>
        </p:nvSpPr>
        <p:spPr>
          <a:xfrm>
            <a:off x="4849303" y="2396721"/>
            <a:ext cx="580796" cy="580947"/>
          </a:xfrm>
          <a:prstGeom prst="ellipse">
            <a:avLst/>
          </a:prstGeom>
          <a:noFill/>
          <a:ln w="38100" cap="flat" cmpd="sng" algn="ctr">
            <a:solidFill>
              <a:srgbClr val="0071C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3" name="Subtitle 2">
            <a:extLst>
              <a:ext uri="{FF2B5EF4-FFF2-40B4-BE49-F238E27FC236}">
                <a16:creationId xmlns:a16="http://schemas.microsoft.com/office/drawing/2014/main" id="{14A84CE5-0487-4740-96C3-3D5F763DCE40}"/>
              </a:ext>
            </a:extLst>
          </p:cNvPr>
          <p:cNvSpPr txBox="1">
            <a:spLocks/>
          </p:cNvSpPr>
          <p:nvPr/>
        </p:nvSpPr>
        <p:spPr>
          <a:xfrm>
            <a:off x="5468592" y="2339501"/>
            <a:ext cx="3063455"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Source Sans Pro"/>
                <a:cs typeface="Source Sans Pro"/>
              </a:rPr>
              <a:t>Identify and improve</a:t>
            </a:r>
          </a:p>
          <a:p>
            <a:pPr marL="0" indent="0" defTabSz="171450" fontAlgn="auto">
              <a:spcAft>
                <a:spcPts val="0"/>
              </a:spcAft>
              <a:buNone/>
            </a:pPr>
            <a:r>
              <a:rPr lang="en-US" sz="1200" dirty="0">
                <a:latin typeface="Arial" panose="020B0604020202020204" pitchFamily="34" charset="0"/>
                <a:cs typeface="Arial" panose="020B0604020202020204" pitchFamily="34" charset="0"/>
              </a:rPr>
              <a:t>Identify how best to improve medical training in Australia</a:t>
            </a:r>
            <a:endParaRPr lang="en-US" sz="1200" dirty="0">
              <a:solidFill>
                <a:srgbClr val="445469"/>
              </a:solidFill>
              <a:latin typeface="Arial" panose="020B0604020202020204" pitchFamily="34" charset="0"/>
              <a:cs typeface="Arial" panose="020B0604020202020204" pitchFamily="34" charset="0"/>
            </a:endParaRPr>
          </a:p>
        </p:txBody>
      </p:sp>
      <p:sp>
        <p:nvSpPr>
          <p:cNvPr id="325" name="Oval 324">
            <a:extLst>
              <a:ext uri="{FF2B5EF4-FFF2-40B4-BE49-F238E27FC236}">
                <a16:creationId xmlns:a16="http://schemas.microsoft.com/office/drawing/2014/main" id="{D74D604E-D147-46F7-81C3-8EB18E8C1F30}"/>
              </a:ext>
            </a:extLst>
          </p:cNvPr>
          <p:cNvSpPr/>
          <p:nvPr/>
        </p:nvSpPr>
        <p:spPr>
          <a:xfrm>
            <a:off x="4849303" y="3239344"/>
            <a:ext cx="580796" cy="580947"/>
          </a:xfrm>
          <a:prstGeom prst="ellipse">
            <a:avLst/>
          </a:prstGeom>
          <a:noFill/>
          <a:ln w="38100" cap="flat" cmpd="sng" algn="ctr">
            <a:solidFill>
              <a:srgbClr val="00AFAA"/>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6" name="Subtitle 2">
            <a:extLst>
              <a:ext uri="{FF2B5EF4-FFF2-40B4-BE49-F238E27FC236}">
                <a16:creationId xmlns:a16="http://schemas.microsoft.com/office/drawing/2014/main" id="{A33128C6-09E8-42DB-86CC-764893E05B28}"/>
              </a:ext>
            </a:extLst>
          </p:cNvPr>
          <p:cNvSpPr txBox="1">
            <a:spLocks/>
          </p:cNvSpPr>
          <p:nvPr/>
        </p:nvSpPr>
        <p:spPr>
          <a:xfrm>
            <a:off x="5468593" y="3189826"/>
            <a:ext cx="3229655" cy="1260307"/>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err="1">
                <a:solidFill>
                  <a:srgbClr val="445469"/>
                </a:solidFill>
                <a:latin typeface="Source Sans Pro"/>
                <a:cs typeface="Source Sans Pro"/>
              </a:rPr>
              <a:t>Recognise</a:t>
            </a:r>
            <a:r>
              <a:rPr lang="en-US" sz="1350" b="1" dirty="0">
                <a:solidFill>
                  <a:srgbClr val="445469"/>
                </a:solidFill>
                <a:latin typeface="Source Sans Pro"/>
                <a:cs typeface="Source Sans Pro"/>
              </a:rPr>
              <a:t> and respond</a:t>
            </a:r>
          </a:p>
          <a:p>
            <a:pPr marL="0" indent="0">
              <a:buNone/>
            </a:pP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and deal with potential issues in medical training that could impact on patient safety, including environment and culture, unacceptable </a:t>
            </a:r>
            <a:r>
              <a:rPr lang="en-US" sz="1200" dirty="0" err="1">
                <a:latin typeface="Arial" panose="020B0604020202020204" pitchFamily="34" charset="0"/>
                <a:cs typeface="Arial" panose="020B0604020202020204" pitchFamily="34" charset="0"/>
              </a:rPr>
              <a:t>behaviours</a:t>
            </a:r>
            <a:r>
              <a:rPr lang="en-US" sz="1200" dirty="0">
                <a:latin typeface="Arial" panose="020B0604020202020204" pitchFamily="34" charset="0"/>
                <a:cs typeface="Arial" panose="020B0604020202020204" pitchFamily="34" charset="0"/>
              </a:rPr>
              <a:t> and poor supervision.</a:t>
            </a:r>
          </a:p>
        </p:txBody>
      </p:sp>
      <p:sp>
        <p:nvSpPr>
          <p:cNvPr id="331" name="Subtitle 2">
            <a:extLst>
              <a:ext uri="{FF2B5EF4-FFF2-40B4-BE49-F238E27FC236}">
                <a16:creationId xmlns:a16="http://schemas.microsoft.com/office/drawing/2014/main" id="{B8045642-0228-4CF2-8E6D-21E5F4E5B8B3}"/>
              </a:ext>
            </a:extLst>
          </p:cNvPr>
          <p:cNvSpPr txBox="1">
            <a:spLocks/>
          </p:cNvSpPr>
          <p:nvPr/>
        </p:nvSpPr>
        <p:spPr>
          <a:xfrm>
            <a:off x="4849130" y="1695426"/>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Source Sans Pro"/>
                <a:cs typeface="Source Sans Pro"/>
              </a:rPr>
              <a:t>1</a:t>
            </a:r>
            <a:endParaRPr lang="en-US" sz="1013" dirty="0">
              <a:solidFill>
                <a:srgbClr val="445469"/>
              </a:solidFill>
              <a:latin typeface="Source Sans Pro"/>
              <a:cs typeface="Source Sans Pro"/>
            </a:endParaRPr>
          </a:p>
        </p:txBody>
      </p:sp>
      <p:sp>
        <p:nvSpPr>
          <p:cNvPr id="332" name="Subtitle 2">
            <a:extLst>
              <a:ext uri="{FF2B5EF4-FFF2-40B4-BE49-F238E27FC236}">
                <a16:creationId xmlns:a16="http://schemas.microsoft.com/office/drawing/2014/main" id="{ABA612CD-2C9C-450F-8666-A4D34C7B732A}"/>
              </a:ext>
            </a:extLst>
          </p:cNvPr>
          <p:cNvSpPr txBox="1">
            <a:spLocks/>
          </p:cNvSpPr>
          <p:nvPr/>
        </p:nvSpPr>
        <p:spPr>
          <a:xfrm>
            <a:off x="4854653" y="2508614"/>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Source Sans Pro"/>
                <a:cs typeface="Source Sans Pro"/>
              </a:rPr>
              <a:t>2</a:t>
            </a:r>
            <a:endParaRPr lang="en-US" sz="1013" dirty="0">
              <a:solidFill>
                <a:srgbClr val="445469"/>
              </a:solidFill>
              <a:latin typeface="Source Sans Pro"/>
              <a:cs typeface="Source Sans Pro"/>
            </a:endParaRPr>
          </a:p>
        </p:txBody>
      </p:sp>
      <p:sp>
        <p:nvSpPr>
          <p:cNvPr id="333" name="Subtitle 2">
            <a:extLst>
              <a:ext uri="{FF2B5EF4-FFF2-40B4-BE49-F238E27FC236}">
                <a16:creationId xmlns:a16="http://schemas.microsoft.com/office/drawing/2014/main" id="{AD9421F8-A86A-456B-9AA1-BEF4260F3793}"/>
              </a:ext>
            </a:extLst>
          </p:cNvPr>
          <p:cNvSpPr txBox="1">
            <a:spLocks/>
          </p:cNvSpPr>
          <p:nvPr/>
        </p:nvSpPr>
        <p:spPr>
          <a:xfrm>
            <a:off x="4859634" y="3364513"/>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Source Sans Pro"/>
                <a:cs typeface="Source Sans Pro"/>
              </a:rPr>
              <a:t>3</a:t>
            </a:r>
            <a:endParaRPr lang="en-US" sz="1013" dirty="0">
              <a:solidFill>
                <a:srgbClr val="445469"/>
              </a:solidFill>
              <a:latin typeface="Source Sans Pro"/>
              <a:cs typeface="Source Sans Pro"/>
            </a:endParaRPr>
          </a:p>
        </p:txBody>
      </p:sp>
    </p:spTree>
    <p:extLst>
      <p:ext uri="{BB962C8B-B14F-4D97-AF65-F5344CB8AC3E}">
        <p14:creationId xmlns:p14="http://schemas.microsoft.com/office/powerpoint/2010/main" val="261997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1" name="Straight Connector 430">
            <a:extLst>
              <a:ext uri="{FF2B5EF4-FFF2-40B4-BE49-F238E27FC236}">
                <a16:creationId xmlns:a16="http://schemas.microsoft.com/office/drawing/2014/main" id="{1673272D-0835-4705-BE06-A5095F426924}"/>
              </a:ext>
            </a:extLst>
          </p:cNvPr>
          <p:cNvCxnSpPr>
            <a:cxnSpLocks/>
          </p:cNvCxnSpPr>
          <p:nvPr/>
        </p:nvCxnSpPr>
        <p:spPr>
          <a:xfrm>
            <a:off x="3985696" y="4443958"/>
            <a:ext cx="3182280" cy="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C95F3FE3-5BCE-481D-B938-35BDD0D08370}"/>
              </a:ext>
            </a:extLst>
          </p:cNvPr>
          <p:cNvCxnSpPr>
            <a:cxnSpLocks/>
            <a:stCxn id="615" idx="0"/>
          </p:cNvCxnSpPr>
          <p:nvPr/>
        </p:nvCxnSpPr>
        <p:spPr>
          <a:xfrm flipV="1">
            <a:off x="7160095" y="2909763"/>
            <a:ext cx="14977" cy="136297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713A5A3D-C0F3-4524-88ED-3E352A9AF9EA}"/>
              </a:ext>
            </a:extLst>
          </p:cNvPr>
          <p:cNvCxnSpPr>
            <a:cxnSpLocks/>
          </p:cNvCxnSpPr>
          <p:nvPr/>
        </p:nvCxnSpPr>
        <p:spPr>
          <a:xfrm>
            <a:off x="5621026" y="2718264"/>
            <a:ext cx="1451135" cy="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DE2BE391-A7EF-4068-80C4-EC0CFAD09BD3}"/>
              </a:ext>
            </a:extLst>
          </p:cNvPr>
          <p:cNvCxnSpPr>
            <a:cxnSpLocks/>
          </p:cNvCxnSpPr>
          <p:nvPr/>
        </p:nvCxnSpPr>
        <p:spPr>
          <a:xfrm flipV="1">
            <a:off x="3505499" y="1205042"/>
            <a:ext cx="0" cy="1471973"/>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F41BA237-8126-4BFA-BED9-87DF4A1F02E5}"/>
              </a:ext>
            </a:extLst>
          </p:cNvPr>
          <p:cNvCxnSpPr>
            <a:cxnSpLocks/>
          </p:cNvCxnSpPr>
          <p:nvPr/>
        </p:nvCxnSpPr>
        <p:spPr>
          <a:xfrm flipV="1">
            <a:off x="5613288" y="1261250"/>
            <a:ext cx="0" cy="1471973"/>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78D61953-4ACB-4694-8F47-DAAB8C3EC032}"/>
              </a:ext>
            </a:extLst>
          </p:cNvPr>
          <p:cNvCxnSpPr>
            <a:cxnSpLocks/>
          </p:cNvCxnSpPr>
          <p:nvPr/>
        </p:nvCxnSpPr>
        <p:spPr>
          <a:xfrm flipV="1">
            <a:off x="5547204" y="1091071"/>
            <a:ext cx="1716275" cy="4495"/>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0CF28E5D-C5BC-4AD6-8290-D9B3A0BC8F6A}"/>
              </a:ext>
            </a:extLst>
          </p:cNvPr>
          <p:cNvCxnSpPr>
            <a:cxnSpLocks/>
          </p:cNvCxnSpPr>
          <p:nvPr/>
        </p:nvCxnSpPr>
        <p:spPr>
          <a:xfrm flipH="1" flipV="1">
            <a:off x="3792841" y="3678896"/>
            <a:ext cx="1" cy="50132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EE781686-30D8-471B-8399-5D64FE3BE07F}"/>
              </a:ext>
            </a:extLst>
          </p:cNvPr>
          <p:cNvCxnSpPr>
            <a:cxnSpLocks/>
          </p:cNvCxnSpPr>
          <p:nvPr/>
        </p:nvCxnSpPr>
        <p:spPr>
          <a:xfrm flipH="1" flipV="1">
            <a:off x="1510251" y="2576119"/>
            <a:ext cx="6920" cy="1291775"/>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83B9D38-3226-43EB-806E-4BEA70253F3F}"/>
              </a:ext>
            </a:extLst>
          </p:cNvPr>
          <p:cNvCxnSpPr>
            <a:cxnSpLocks/>
          </p:cNvCxnSpPr>
          <p:nvPr/>
        </p:nvCxnSpPr>
        <p:spPr>
          <a:xfrm flipV="1">
            <a:off x="1499471" y="2561467"/>
            <a:ext cx="1772381" cy="4496"/>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4FAC45BC-5007-46B7-AFA8-7170DF4BC5DB}"/>
              </a:ext>
            </a:extLst>
          </p:cNvPr>
          <p:cNvCxnSpPr>
            <a:cxnSpLocks/>
          </p:cNvCxnSpPr>
          <p:nvPr/>
        </p:nvCxnSpPr>
        <p:spPr>
          <a:xfrm flipV="1">
            <a:off x="1517171" y="3682877"/>
            <a:ext cx="2273294" cy="17009"/>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41" name="Line 145"/>
          <p:cNvSpPr>
            <a:spLocks noChangeShapeType="1"/>
          </p:cNvSpPr>
          <p:nvPr/>
        </p:nvSpPr>
        <p:spPr bwMode="auto">
          <a:xfrm>
            <a:off x="3241217" y="1154247"/>
            <a:ext cx="28385" cy="1419"/>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42" name="Line 146"/>
          <p:cNvSpPr>
            <a:spLocks noChangeShapeType="1"/>
          </p:cNvSpPr>
          <p:nvPr/>
        </p:nvSpPr>
        <p:spPr bwMode="auto">
          <a:xfrm>
            <a:off x="3297986" y="1154247"/>
            <a:ext cx="28385" cy="1419"/>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43" name="Line 147"/>
          <p:cNvSpPr>
            <a:spLocks noChangeShapeType="1"/>
          </p:cNvSpPr>
          <p:nvPr/>
        </p:nvSpPr>
        <p:spPr bwMode="auto">
          <a:xfrm>
            <a:off x="3353336" y="1154247"/>
            <a:ext cx="28385" cy="1419"/>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44" name="Line 148"/>
          <p:cNvSpPr>
            <a:spLocks noChangeShapeType="1"/>
          </p:cNvSpPr>
          <p:nvPr/>
        </p:nvSpPr>
        <p:spPr bwMode="auto">
          <a:xfrm>
            <a:off x="3408686" y="1154247"/>
            <a:ext cx="28385" cy="1419"/>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45" name="Line 149"/>
          <p:cNvSpPr>
            <a:spLocks noChangeShapeType="1"/>
          </p:cNvSpPr>
          <p:nvPr/>
        </p:nvSpPr>
        <p:spPr bwMode="auto">
          <a:xfrm>
            <a:off x="3464035" y="1154247"/>
            <a:ext cx="9934" cy="1419"/>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46" name="Freeform 150"/>
          <p:cNvSpPr>
            <a:spLocks noChangeArrowheads="1"/>
          </p:cNvSpPr>
          <p:nvPr/>
        </p:nvSpPr>
        <p:spPr bwMode="auto">
          <a:xfrm>
            <a:off x="3488163" y="1154248"/>
            <a:ext cx="14192" cy="14193"/>
          </a:xfrm>
          <a:custGeom>
            <a:avLst/>
            <a:gdLst>
              <a:gd name="T0" fmla="*/ 0 w 44"/>
              <a:gd name="T1" fmla="*/ 0 h 44"/>
              <a:gd name="T2" fmla="*/ 43 w 44"/>
              <a:gd name="T3" fmla="*/ 0 h 44"/>
              <a:gd name="T4" fmla="*/ 43 w 44"/>
              <a:gd name="T5" fmla="*/ 43 h 44"/>
            </a:gdLst>
            <a:ahLst/>
            <a:cxnLst>
              <a:cxn ang="0">
                <a:pos x="T0" y="T1"/>
              </a:cxn>
              <a:cxn ang="0">
                <a:pos x="T2" y="T3"/>
              </a:cxn>
              <a:cxn ang="0">
                <a:pos x="T4" y="T5"/>
              </a:cxn>
            </a:cxnLst>
            <a:rect l="0" t="0" r="r" b="b"/>
            <a:pathLst>
              <a:path w="44" h="44">
                <a:moveTo>
                  <a:pt x="0" y="0"/>
                </a:moveTo>
                <a:lnTo>
                  <a:pt x="43" y="0"/>
                </a:lnTo>
                <a:lnTo>
                  <a:pt x="43" y="43"/>
                </a:lnTo>
              </a:path>
            </a:pathLst>
          </a:custGeom>
          <a:noFill/>
          <a:ln w="1800" cap="flat">
            <a:solidFill>
              <a:srgbClr val="595A5C"/>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47" name="Line 151"/>
          <p:cNvSpPr>
            <a:spLocks noChangeShapeType="1"/>
          </p:cNvSpPr>
          <p:nvPr/>
        </p:nvSpPr>
        <p:spPr bwMode="auto">
          <a:xfrm>
            <a:off x="3502354" y="1195406"/>
            <a:ext cx="1420" cy="28386"/>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48" name="Line 152"/>
          <p:cNvSpPr>
            <a:spLocks noChangeShapeType="1"/>
          </p:cNvSpPr>
          <p:nvPr/>
        </p:nvSpPr>
        <p:spPr bwMode="auto">
          <a:xfrm>
            <a:off x="3502354" y="1250760"/>
            <a:ext cx="1420" cy="28386"/>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68" name="Line 172"/>
          <p:cNvSpPr>
            <a:spLocks noChangeShapeType="1"/>
          </p:cNvSpPr>
          <p:nvPr/>
        </p:nvSpPr>
        <p:spPr bwMode="auto">
          <a:xfrm>
            <a:off x="3502354" y="2362081"/>
            <a:ext cx="1420" cy="28386"/>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69" name="Line 173"/>
          <p:cNvSpPr>
            <a:spLocks noChangeShapeType="1"/>
          </p:cNvSpPr>
          <p:nvPr/>
        </p:nvSpPr>
        <p:spPr bwMode="auto">
          <a:xfrm>
            <a:off x="3502354" y="2417434"/>
            <a:ext cx="1420" cy="28386"/>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70" name="Line 174"/>
          <p:cNvSpPr>
            <a:spLocks noChangeShapeType="1"/>
          </p:cNvSpPr>
          <p:nvPr/>
        </p:nvSpPr>
        <p:spPr bwMode="auto">
          <a:xfrm>
            <a:off x="3502354" y="2472787"/>
            <a:ext cx="1420" cy="28386"/>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71" name="Line 175"/>
          <p:cNvSpPr>
            <a:spLocks noChangeShapeType="1"/>
          </p:cNvSpPr>
          <p:nvPr/>
        </p:nvSpPr>
        <p:spPr bwMode="auto">
          <a:xfrm>
            <a:off x="3502354" y="2528141"/>
            <a:ext cx="1420" cy="28386"/>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72" name="Freeform 176"/>
          <p:cNvSpPr>
            <a:spLocks noChangeArrowheads="1"/>
          </p:cNvSpPr>
          <p:nvPr/>
        </p:nvSpPr>
        <p:spPr bwMode="auto">
          <a:xfrm>
            <a:off x="3488163" y="2583495"/>
            <a:ext cx="14192" cy="14193"/>
          </a:xfrm>
          <a:custGeom>
            <a:avLst/>
            <a:gdLst>
              <a:gd name="T0" fmla="*/ 43 w 44"/>
              <a:gd name="T1" fmla="*/ 0 h 44"/>
              <a:gd name="T2" fmla="*/ 43 w 44"/>
              <a:gd name="T3" fmla="*/ 43 h 44"/>
              <a:gd name="T4" fmla="*/ 0 w 44"/>
              <a:gd name="T5" fmla="*/ 43 h 44"/>
            </a:gdLst>
            <a:ahLst/>
            <a:cxnLst>
              <a:cxn ang="0">
                <a:pos x="T0" y="T1"/>
              </a:cxn>
              <a:cxn ang="0">
                <a:pos x="T2" y="T3"/>
              </a:cxn>
              <a:cxn ang="0">
                <a:pos x="T4" y="T5"/>
              </a:cxn>
            </a:cxnLst>
            <a:rect l="0" t="0" r="r" b="b"/>
            <a:pathLst>
              <a:path w="44" h="44">
                <a:moveTo>
                  <a:pt x="43" y="0"/>
                </a:moveTo>
                <a:lnTo>
                  <a:pt x="43" y="43"/>
                </a:lnTo>
                <a:lnTo>
                  <a:pt x="0" y="43"/>
                </a:lnTo>
              </a:path>
            </a:pathLst>
          </a:custGeom>
          <a:noFill/>
          <a:ln w="1800" cap="flat">
            <a:solidFill>
              <a:srgbClr val="595A5C"/>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73" name="Line 177"/>
          <p:cNvSpPr>
            <a:spLocks noChangeShapeType="1"/>
          </p:cNvSpPr>
          <p:nvPr/>
        </p:nvSpPr>
        <p:spPr bwMode="auto">
          <a:xfrm flipH="1">
            <a:off x="3431394" y="2597686"/>
            <a:ext cx="31223" cy="1420"/>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74" name="Line 178"/>
          <p:cNvSpPr>
            <a:spLocks noChangeShapeType="1"/>
          </p:cNvSpPr>
          <p:nvPr/>
        </p:nvSpPr>
        <p:spPr bwMode="auto">
          <a:xfrm flipH="1">
            <a:off x="3374625" y="2597686"/>
            <a:ext cx="31223" cy="1420"/>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275" name="Line 179"/>
          <p:cNvSpPr>
            <a:spLocks noChangeShapeType="1"/>
          </p:cNvSpPr>
          <p:nvPr/>
        </p:nvSpPr>
        <p:spPr bwMode="auto">
          <a:xfrm flipH="1">
            <a:off x="3319276" y="2597686"/>
            <a:ext cx="31223" cy="1420"/>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457" name="Line 361"/>
          <p:cNvSpPr>
            <a:spLocks noChangeShapeType="1"/>
          </p:cNvSpPr>
          <p:nvPr/>
        </p:nvSpPr>
        <p:spPr bwMode="auto">
          <a:xfrm flipV="1">
            <a:off x="7240356" y="2662976"/>
            <a:ext cx="1419" cy="31225"/>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458" name="Line 362"/>
          <p:cNvSpPr>
            <a:spLocks noChangeShapeType="1"/>
          </p:cNvSpPr>
          <p:nvPr/>
        </p:nvSpPr>
        <p:spPr bwMode="auto">
          <a:xfrm flipV="1">
            <a:off x="7240356" y="2623235"/>
            <a:ext cx="1419" cy="15613"/>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459" name="Freeform 363"/>
          <p:cNvSpPr>
            <a:spLocks noChangeArrowheads="1"/>
          </p:cNvSpPr>
          <p:nvPr/>
        </p:nvSpPr>
        <p:spPr bwMode="auto">
          <a:xfrm>
            <a:off x="7227583" y="2597688"/>
            <a:ext cx="14192" cy="14193"/>
          </a:xfrm>
          <a:custGeom>
            <a:avLst/>
            <a:gdLst>
              <a:gd name="T0" fmla="*/ 43 w 44"/>
              <a:gd name="T1" fmla="*/ 43 h 44"/>
              <a:gd name="T2" fmla="*/ 43 w 44"/>
              <a:gd name="T3" fmla="*/ 0 h 44"/>
              <a:gd name="T4" fmla="*/ 0 w 44"/>
              <a:gd name="T5" fmla="*/ 0 h 44"/>
            </a:gdLst>
            <a:ahLst/>
            <a:cxnLst>
              <a:cxn ang="0">
                <a:pos x="T0" y="T1"/>
              </a:cxn>
              <a:cxn ang="0">
                <a:pos x="T2" y="T3"/>
              </a:cxn>
              <a:cxn ang="0">
                <a:pos x="T4" y="T5"/>
              </a:cxn>
            </a:cxnLst>
            <a:rect l="0" t="0" r="r" b="b"/>
            <a:pathLst>
              <a:path w="44" h="44">
                <a:moveTo>
                  <a:pt x="43" y="43"/>
                </a:moveTo>
                <a:lnTo>
                  <a:pt x="43" y="0"/>
                </a:lnTo>
                <a:lnTo>
                  <a:pt x="0" y="0"/>
                </a:lnTo>
              </a:path>
            </a:pathLst>
          </a:custGeom>
          <a:noFill/>
          <a:ln w="1800" cap="flat">
            <a:solidFill>
              <a:srgbClr val="595A5C"/>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460" name="Line 364"/>
          <p:cNvSpPr>
            <a:spLocks noChangeShapeType="1"/>
          </p:cNvSpPr>
          <p:nvPr/>
        </p:nvSpPr>
        <p:spPr bwMode="auto">
          <a:xfrm flipH="1">
            <a:off x="7167976" y="2597686"/>
            <a:ext cx="31223" cy="1420"/>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461" name="Line 365"/>
          <p:cNvSpPr>
            <a:spLocks noChangeShapeType="1"/>
          </p:cNvSpPr>
          <p:nvPr/>
        </p:nvSpPr>
        <p:spPr bwMode="auto">
          <a:xfrm flipH="1">
            <a:off x="7112627" y="2597686"/>
            <a:ext cx="31223" cy="1420"/>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462" name="Line 366"/>
          <p:cNvSpPr>
            <a:spLocks noChangeShapeType="1"/>
          </p:cNvSpPr>
          <p:nvPr/>
        </p:nvSpPr>
        <p:spPr bwMode="auto">
          <a:xfrm flipH="1">
            <a:off x="7057277" y="2597686"/>
            <a:ext cx="31223" cy="1420"/>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463" name="Line 367"/>
          <p:cNvSpPr>
            <a:spLocks noChangeShapeType="1"/>
          </p:cNvSpPr>
          <p:nvPr/>
        </p:nvSpPr>
        <p:spPr bwMode="auto">
          <a:xfrm flipH="1">
            <a:off x="7001928" y="2597686"/>
            <a:ext cx="31223" cy="1420"/>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512" name="Line 416"/>
          <p:cNvSpPr>
            <a:spLocks noChangeShapeType="1"/>
          </p:cNvSpPr>
          <p:nvPr/>
        </p:nvSpPr>
        <p:spPr bwMode="auto">
          <a:xfrm flipV="1">
            <a:off x="5606834" y="1304695"/>
            <a:ext cx="1420" cy="31225"/>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513" name="Line 417"/>
          <p:cNvSpPr>
            <a:spLocks noChangeShapeType="1"/>
          </p:cNvSpPr>
          <p:nvPr/>
        </p:nvSpPr>
        <p:spPr bwMode="auto">
          <a:xfrm flipV="1">
            <a:off x="5606834" y="1249341"/>
            <a:ext cx="1420" cy="31225"/>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514" name="Line 418"/>
          <p:cNvSpPr>
            <a:spLocks noChangeShapeType="1"/>
          </p:cNvSpPr>
          <p:nvPr/>
        </p:nvSpPr>
        <p:spPr bwMode="auto">
          <a:xfrm flipV="1">
            <a:off x="5606834" y="1193988"/>
            <a:ext cx="1420" cy="31225"/>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515" name="Freeform 419"/>
          <p:cNvSpPr>
            <a:spLocks noChangeArrowheads="1"/>
          </p:cNvSpPr>
          <p:nvPr/>
        </p:nvSpPr>
        <p:spPr bwMode="auto">
          <a:xfrm>
            <a:off x="5606834" y="1154248"/>
            <a:ext cx="14192" cy="14193"/>
          </a:xfrm>
          <a:custGeom>
            <a:avLst/>
            <a:gdLst>
              <a:gd name="T0" fmla="*/ 0 w 44"/>
              <a:gd name="T1" fmla="*/ 43 h 44"/>
              <a:gd name="T2" fmla="*/ 0 w 44"/>
              <a:gd name="T3" fmla="*/ 0 h 44"/>
              <a:gd name="T4" fmla="*/ 43 w 44"/>
              <a:gd name="T5" fmla="*/ 0 h 44"/>
            </a:gdLst>
            <a:ahLst/>
            <a:cxnLst>
              <a:cxn ang="0">
                <a:pos x="T0" y="T1"/>
              </a:cxn>
              <a:cxn ang="0">
                <a:pos x="T2" y="T3"/>
              </a:cxn>
              <a:cxn ang="0">
                <a:pos x="T4" y="T5"/>
              </a:cxn>
            </a:cxnLst>
            <a:rect l="0" t="0" r="r" b="b"/>
            <a:pathLst>
              <a:path w="44" h="44">
                <a:moveTo>
                  <a:pt x="0" y="43"/>
                </a:moveTo>
                <a:lnTo>
                  <a:pt x="0" y="0"/>
                </a:lnTo>
                <a:lnTo>
                  <a:pt x="43" y="0"/>
                </a:lnTo>
              </a:path>
            </a:pathLst>
          </a:custGeom>
          <a:noFill/>
          <a:ln w="1800" cap="flat">
            <a:solidFill>
              <a:srgbClr val="595A5C"/>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516" name="Line 420"/>
          <p:cNvSpPr>
            <a:spLocks noChangeShapeType="1"/>
          </p:cNvSpPr>
          <p:nvPr/>
        </p:nvSpPr>
        <p:spPr bwMode="auto">
          <a:xfrm>
            <a:off x="5647991" y="1154247"/>
            <a:ext cx="28385" cy="1419"/>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517" name="Line 421"/>
          <p:cNvSpPr>
            <a:spLocks noChangeShapeType="1"/>
          </p:cNvSpPr>
          <p:nvPr/>
        </p:nvSpPr>
        <p:spPr bwMode="auto">
          <a:xfrm>
            <a:off x="5703341" y="1154247"/>
            <a:ext cx="28385" cy="1419"/>
          </a:xfrm>
          <a:prstGeom prst="line">
            <a:avLst/>
          </a:prstGeom>
          <a:noFill/>
          <a:ln w="1800" cap="flat">
            <a:solidFill>
              <a:srgbClr val="595A5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2250">
              <a:solidFill>
                <a:srgbClr val="445469"/>
              </a:solidFill>
              <a:latin typeface="Calibri Light"/>
              <a:cs typeface="+mn-cs"/>
            </a:endParaRPr>
          </a:p>
        </p:txBody>
      </p:sp>
      <p:sp>
        <p:nvSpPr>
          <p:cNvPr id="4578" name="Freeform 482"/>
          <p:cNvSpPr>
            <a:spLocks noChangeArrowheads="1"/>
          </p:cNvSpPr>
          <p:nvPr/>
        </p:nvSpPr>
        <p:spPr bwMode="auto">
          <a:xfrm rot="655499">
            <a:off x="4024134" y="915792"/>
            <a:ext cx="1025259" cy="2750174"/>
          </a:xfrm>
          <a:custGeom>
            <a:avLst/>
            <a:gdLst>
              <a:gd name="T0" fmla="*/ 3125 w 7079"/>
              <a:gd name="T1" fmla="*/ 15849 h 18984"/>
              <a:gd name="T2" fmla="*/ 3125 w 7079"/>
              <a:gd name="T3" fmla="*/ 15849 h 18984"/>
              <a:gd name="T4" fmla="*/ 612 w 7079"/>
              <a:gd name="T5" fmla="*/ 18983 h 18984"/>
              <a:gd name="T6" fmla="*/ 0 w 7079"/>
              <a:gd name="T7" fmla="*/ 15011 h 18984"/>
              <a:gd name="T8" fmla="*/ 3821 w 7079"/>
              <a:gd name="T9" fmla="*/ 743 h 18984"/>
              <a:gd name="T10" fmla="*/ 4904 w 7079"/>
              <a:gd name="T11" fmla="*/ 122 h 18984"/>
              <a:gd name="T12" fmla="*/ 6334 w 7079"/>
              <a:gd name="T13" fmla="*/ 508 h 18984"/>
              <a:gd name="T14" fmla="*/ 6955 w 7079"/>
              <a:gd name="T15" fmla="*/ 1591 h 18984"/>
              <a:gd name="T16" fmla="*/ 3125 w 7079"/>
              <a:gd name="T17" fmla="*/ 15849 h 1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79" h="18984">
                <a:moveTo>
                  <a:pt x="3125" y="15849"/>
                </a:moveTo>
                <a:lnTo>
                  <a:pt x="3125" y="15849"/>
                </a:lnTo>
                <a:cubicBezTo>
                  <a:pt x="612" y="18983"/>
                  <a:pt x="612" y="18983"/>
                  <a:pt x="612" y="18983"/>
                </a:cubicBezTo>
                <a:cubicBezTo>
                  <a:pt x="0" y="15011"/>
                  <a:pt x="0" y="15011"/>
                  <a:pt x="0" y="15011"/>
                </a:cubicBezTo>
                <a:cubicBezTo>
                  <a:pt x="3821" y="743"/>
                  <a:pt x="3821" y="743"/>
                  <a:pt x="3821" y="743"/>
                </a:cubicBezTo>
                <a:cubicBezTo>
                  <a:pt x="3953" y="282"/>
                  <a:pt x="4433" y="0"/>
                  <a:pt x="4904" y="122"/>
                </a:cubicBezTo>
                <a:cubicBezTo>
                  <a:pt x="6334" y="508"/>
                  <a:pt x="6334" y="508"/>
                  <a:pt x="6334" y="508"/>
                </a:cubicBezTo>
                <a:cubicBezTo>
                  <a:pt x="6796" y="630"/>
                  <a:pt x="7078" y="1120"/>
                  <a:pt x="6955" y="1591"/>
                </a:cubicBezTo>
                <a:lnTo>
                  <a:pt x="3125" y="15849"/>
                </a:lnTo>
              </a:path>
            </a:pathLst>
          </a:custGeom>
          <a:solidFill>
            <a:srgbClr val="F15B6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79" name="Freeform 483"/>
          <p:cNvSpPr>
            <a:spLocks noChangeArrowheads="1"/>
          </p:cNvSpPr>
          <p:nvPr/>
        </p:nvSpPr>
        <p:spPr bwMode="auto">
          <a:xfrm rot="655499">
            <a:off x="4760140" y="1001723"/>
            <a:ext cx="320673" cy="722520"/>
          </a:xfrm>
          <a:custGeom>
            <a:avLst/>
            <a:gdLst>
              <a:gd name="T0" fmla="*/ 0 w 2213"/>
              <a:gd name="T1" fmla="*/ 4706 h 4989"/>
              <a:gd name="T2" fmla="*/ 0 w 2213"/>
              <a:gd name="T3" fmla="*/ 4706 h 4989"/>
              <a:gd name="T4" fmla="*/ 1045 w 2213"/>
              <a:gd name="T5" fmla="*/ 819 h 4989"/>
              <a:gd name="T6" fmla="*/ 1563 w 2213"/>
              <a:gd name="T7" fmla="*/ 47 h 4989"/>
              <a:gd name="T8" fmla="*/ 2033 w 2213"/>
              <a:gd name="T9" fmla="*/ 169 h 4989"/>
              <a:gd name="T10" fmla="*/ 2090 w 2213"/>
              <a:gd name="T11" fmla="*/ 1101 h 4989"/>
              <a:gd name="T12" fmla="*/ 1045 w 2213"/>
              <a:gd name="T13" fmla="*/ 4988 h 4989"/>
              <a:gd name="T14" fmla="*/ 0 w 2213"/>
              <a:gd name="T15" fmla="*/ 4706 h 49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3" h="4989">
                <a:moveTo>
                  <a:pt x="0" y="4706"/>
                </a:moveTo>
                <a:lnTo>
                  <a:pt x="0" y="4706"/>
                </a:lnTo>
                <a:cubicBezTo>
                  <a:pt x="1045" y="819"/>
                  <a:pt x="1045" y="819"/>
                  <a:pt x="1045" y="819"/>
                </a:cubicBezTo>
                <a:cubicBezTo>
                  <a:pt x="1177" y="348"/>
                  <a:pt x="1403" y="0"/>
                  <a:pt x="1563" y="47"/>
                </a:cubicBezTo>
                <a:cubicBezTo>
                  <a:pt x="2033" y="169"/>
                  <a:pt x="2033" y="169"/>
                  <a:pt x="2033" y="169"/>
                </a:cubicBezTo>
                <a:cubicBezTo>
                  <a:pt x="2193" y="216"/>
                  <a:pt x="2212" y="631"/>
                  <a:pt x="2090" y="1101"/>
                </a:cubicBezTo>
                <a:cubicBezTo>
                  <a:pt x="1045" y="4988"/>
                  <a:pt x="1045" y="4988"/>
                  <a:pt x="1045" y="4988"/>
                </a:cubicBezTo>
                <a:lnTo>
                  <a:pt x="0" y="4706"/>
                </a:lnTo>
              </a:path>
            </a:pathLst>
          </a:custGeom>
          <a:solidFill>
            <a:schemeClr val="accent2"/>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0" name="Freeform 484"/>
          <p:cNvSpPr>
            <a:spLocks noChangeArrowheads="1"/>
          </p:cNvSpPr>
          <p:nvPr/>
        </p:nvSpPr>
        <p:spPr bwMode="auto">
          <a:xfrm rot="655499">
            <a:off x="4902614" y="1054740"/>
            <a:ext cx="320673" cy="737851"/>
          </a:xfrm>
          <a:custGeom>
            <a:avLst/>
            <a:gdLst>
              <a:gd name="T0" fmla="*/ 988 w 2213"/>
              <a:gd name="T1" fmla="*/ 0 h 5093"/>
              <a:gd name="T2" fmla="*/ 988 w 2213"/>
              <a:gd name="T3" fmla="*/ 0 h 5093"/>
              <a:gd name="T4" fmla="*/ 1468 w 2213"/>
              <a:gd name="T5" fmla="*/ 132 h 5093"/>
              <a:gd name="T6" fmla="*/ 2089 w 2213"/>
              <a:gd name="T7" fmla="*/ 1215 h 5093"/>
              <a:gd name="T8" fmla="*/ 1045 w 2213"/>
              <a:gd name="T9" fmla="*/ 5092 h 5093"/>
              <a:gd name="T10" fmla="*/ 0 w 2213"/>
              <a:gd name="T11" fmla="*/ 4819 h 5093"/>
              <a:gd name="T12" fmla="*/ 1045 w 2213"/>
              <a:gd name="T13" fmla="*/ 932 h 5093"/>
              <a:gd name="T14" fmla="*/ 988 w 2213"/>
              <a:gd name="T15" fmla="*/ 0 h 50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3" h="5093">
                <a:moveTo>
                  <a:pt x="988" y="0"/>
                </a:moveTo>
                <a:lnTo>
                  <a:pt x="988" y="0"/>
                </a:lnTo>
                <a:cubicBezTo>
                  <a:pt x="1468" y="132"/>
                  <a:pt x="1468" y="132"/>
                  <a:pt x="1468" y="132"/>
                </a:cubicBezTo>
                <a:cubicBezTo>
                  <a:pt x="1930" y="254"/>
                  <a:pt x="2212" y="744"/>
                  <a:pt x="2089" y="1215"/>
                </a:cubicBezTo>
                <a:cubicBezTo>
                  <a:pt x="1045" y="5092"/>
                  <a:pt x="1045" y="5092"/>
                  <a:pt x="1045" y="5092"/>
                </a:cubicBezTo>
                <a:cubicBezTo>
                  <a:pt x="0" y="4819"/>
                  <a:pt x="0" y="4819"/>
                  <a:pt x="0" y="4819"/>
                </a:cubicBezTo>
                <a:cubicBezTo>
                  <a:pt x="1045" y="932"/>
                  <a:pt x="1045" y="932"/>
                  <a:pt x="1045" y="932"/>
                </a:cubicBezTo>
                <a:cubicBezTo>
                  <a:pt x="1167" y="462"/>
                  <a:pt x="1148" y="47"/>
                  <a:pt x="988" y="0"/>
                </a:cubicBezTo>
              </a:path>
            </a:pathLst>
          </a:custGeom>
          <a:solidFill>
            <a:schemeClr val="accent3"/>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1" name="Freeform 485"/>
          <p:cNvSpPr>
            <a:spLocks noChangeArrowheads="1"/>
          </p:cNvSpPr>
          <p:nvPr/>
        </p:nvSpPr>
        <p:spPr bwMode="auto">
          <a:xfrm rot="655499">
            <a:off x="4619588" y="949278"/>
            <a:ext cx="376248" cy="711659"/>
          </a:xfrm>
          <a:custGeom>
            <a:avLst/>
            <a:gdLst>
              <a:gd name="T0" fmla="*/ 0 w 2599"/>
              <a:gd name="T1" fmla="*/ 4630 h 4914"/>
              <a:gd name="T2" fmla="*/ 0 w 2599"/>
              <a:gd name="T3" fmla="*/ 4630 h 4914"/>
              <a:gd name="T4" fmla="*/ 1035 w 2599"/>
              <a:gd name="T5" fmla="*/ 743 h 4914"/>
              <a:gd name="T6" fmla="*/ 2118 w 2599"/>
              <a:gd name="T7" fmla="*/ 122 h 4914"/>
              <a:gd name="T8" fmla="*/ 2598 w 2599"/>
              <a:gd name="T9" fmla="*/ 254 h 4914"/>
              <a:gd name="T10" fmla="*/ 2080 w 2599"/>
              <a:gd name="T11" fmla="*/ 1026 h 4914"/>
              <a:gd name="T12" fmla="*/ 1035 w 2599"/>
              <a:gd name="T13" fmla="*/ 4913 h 4914"/>
              <a:gd name="T14" fmla="*/ 0 w 2599"/>
              <a:gd name="T15" fmla="*/ 4630 h 49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9" h="4914">
                <a:moveTo>
                  <a:pt x="0" y="4630"/>
                </a:moveTo>
                <a:lnTo>
                  <a:pt x="0" y="4630"/>
                </a:lnTo>
                <a:cubicBezTo>
                  <a:pt x="1035" y="743"/>
                  <a:pt x="1035" y="743"/>
                  <a:pt x="1035" y="743"/>
                </a:cubicBezTo>
                <a:cubicBezTo>
                  <a:pt x="1167" y="282"/>
                  <a:pt x="1647" y="0"/>
                  <a:pt x="2118" y="122"/>
                </a:cubicBezTo>
                <a:cubicBezTo>
                  <a:pt x="2598" y="254"/>
                  <a:pt x="2598" y="254"/>
                  <a:pt x="2598" y="254"/>
                </a:cubicBezTo>
                <a:cubicBezTo>
                  <a:pt x="2438" y="207"/>
                  <a:pt x="2212" y="555"/>
                  <a:pt x="2080" y="1026"/>
                </a:cubicBezTo>
                <a:cubicBezTo>
                  <a:pt x="1035" y="4913"/>
                  <a:pt x="1035" y="4913"/>
                  <a:pt x="1035" y="4913"/>
                </a:cubicBezTo>
                <a:lnTo>
                  <a:pt x="0" y="4630"/>
                </a:lnTo>
              </a:path>
            </a:pathLst>
          </a:custGeom>
          <a:solidFill>
            <a:schemeClr val="accent1"/>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2" name="Freeform 486"/>
          <p:cNvSpPr>
            <a:spLocks noChangeArrowheads="1"/>
          </p:cNvSpPr>
          <p:nvPr/>
        </p:nvSpPr>
        <p:spPr bwMode="auto">
          <a:xfrm rot="655499">
            <a:off x="4005277" y="1112984"/>
            <a:ext cx="981821" cy="2547025"/>
          </a:xfrm>
          <a:custGeom>
            <a:avLst/>
            <a:gdLst>
              <a:gd name="T0" fmla="*/ 3125 w 6778"/>
              <a:gd name="T1" fmla="*/ 14447 h 17582"/>
              <a:gd name="T2" fmla="*/ 3125 w 6778"/>
              <a:gd name="T3" fmla="*/ 14447 h 17582"/>
              <a:gd name="T4" fmla="*/ 612 w 6778"/>
              <a:gd name="T5" fmla="*/ 17581 h 17582"/>
              <a:gd name="T6" fmla="*/ 0 w 6778"/>
              <a:gd name="T7" fmla="*/ 13609 h 17582"/>
              <a:gd name="T8" fmla="*/ 3652 w 6778"/>
              <a:gd name="T9" fmla="*/ 0 h 17582"/>
              <a:gd name="T10" fmla="*/ 6777 w 6778"/>
              <a:gd name="T11" fmla="*/ 838 h 17582"/>
              <a:gd name="T12" fmla="*/ 3125 w 6778"/>
              <a:gd name="T13" fmla="*/ 14447 h 17582"/>
            </a:gdLst>
            <a:ahLst/>
            <a:cxnLst>
              <a:cxn ang="0">
                <a:pos x="T0" y="T1"/>
              </a:cxn>
              <a:cxn ang="0">
                <a:pos x="T2" y="T3"/>
              </a:cxn>
              <a:cxn ang="0">
                <a:pos x="T4" y="T5"/>
              </a:cxn>
              <a:cxn ang="0">
                <a:pos x="T6" y="T7"/>
              </a:cxn>
              <a:cxn ang="0">
                <a:pos x="T8" y="T9"/>
              </a:cxn>
              <a:cxn ang="0">
                <a:pos x="T10" y="T11"/>
              </a:cxn>
              <a:cxn ang="0">
                <a:pos x="T12" y="T13"/>
              </a:cxn>
            </a:cxnLst>
            <a:rect l="0" t="0" r="r" b="b"/>
            <a:pathLst>
              <a:path w="6778" h="17582">
                <a:moveTo>
                  <a:pt x="3125" y="14447"/>
                </a:moveTo>
                <a:lnTo>
                  <a:pt x="3125" y="14447"/>
                </a:lnTo>
                <a:cubicBezTo>
                  <a:pt x="612" y="17581"/>
                  <a:pt x="612" y="17581"/>
                  <a:pt x="612" y="17581"/>
                </a:cubicBezTo>
                <a:cubicBezTo>
                  <a:pt x="0" y="13609"/>
                  <a:pt x="0" y="13609"/>
                  <a:pt x="0" y="13609"/>
                </a:cubicBezTo>
                <a:cubicBezTo>
                  <a:pt x="3652" y="0"/>
                  <a:pt x="3652" y="0"/>
                  <a:pt x="3652" y="0"/>
                </a:cubicBezTo>
                <a:cubicBezTo>
                  <a:pt x="4800" y="113"/>
                  <a:pt x="5835" y="396"/>
                  <a:pt x="6777" y="838"/>
                </a:cubicBezTo>
                <a:lnTo>
                  <a:pt x="3125" y="1444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3" name="Freeform 487"/>
          <p:cNvSpPr>
            <a:spLocks noChangeArrowheads="1"/>
          </p:cNvSpPr>
          <p:nvPr/>
        </p:nvSpPr>
        <p:spPr bwMode="auto">
          <a:xfrm rot="655499">
            <a:off x="4661794" y="1147360"/>
            <a:ext cx="236353" cy="336665"/>
          </a:xfrm>
          <a:custGeom>
            <a:avLst/>
            <a:gdLst>
              <a:gd name="T0" fmla="*/ 556 w 1630"/>
              <a:gd name="T1" fmla="*/ 0 h 2326"/>
              <a:gd name="T2" fmla="*/ 556 w 1630"/>
              <a:gd name="T3" fmla="*/ 0 h 2326"/>
              <a:gd name="T4" fmla="*/ 0 w 1630"/>
              <a:gd name="T5" fmla="*/ 2043 h 2326"/>
              <a:gd name="T6" fmla="*/ 1045 w 1630"/>
              <a:gd name="T7" fmla="*/ 2325 h 2326"/>
              <a:gd name="T8" fmla="*/ 1629 w 1630"/>
              <a:gd name="T9" fmla="*/ 160 h 2326"/>
              <a:gd name="T10" fmla="*/ 556 w 1630"/>
              <a:gd name="T11" fmla="*/ 0 h 2326"/>
            </a:gdLst>
            <a:ahLst/>
            <a:cxnLst>
              <a:cxn ang="0">
                <a:pos x="T0" y="T1"/>
              </a:cxn>
              <a:cxn ang="0">
                <a:pos x="T2" y="T3"/>
              </a:cxn>
              <a:cxn ang="0">
                <a:pos x="T4" y="T5"/>
              </a:cxn>
              <a:cxn ang="0">
                <a:pos x="T6" y="T7"/>
              </a:cxn>
              <a:cxn ang="0">
                <a:pos x="T8" y="T9"/>
              </a:cxn>
              <a:cxn ang="0">
                <a:pos x="T10" y="T11"/>
              </a:cxn>
            </a:cxnLst>
            <a:rect l="0" t="0" r="r" b="b"/>
            <a:pathLst>
              <a:path w="1630" h="2326">
                <a:moveTo>
                  <a:pt x="556" y="0"/>
                </a:moveTo>
                <a:lnTo>
                  <a:pt x="556" y="0"/>
                </a:lnTo>
                <a:cubicBezTo>
                  <a:pt x="0" y="2043"/>
                  <a:pt x="0" y="2043"/>
                  <a:pt x="0" y="2043"/>
                </a:cubicBezTo>
                <a:cubicBezTo>
                  <a:pt x="1045" y="2325"/>
                  <a:pt x="1045" y="2325"/>
                  <a:pt x="1045" y="2325"/>
                </a:cubicBezTo>
                <a:cubicBezTo>
                  <a:pt x="1629" y="160"/>
                  <a:pt x="1629" y="160"/>
                  <a:pt x="1629" y="160"/>
                </a:cubicBezTo>
                <a:cubicBezTo>
                  <a:pt x="1280" y="85"/>
                  <a:pt x="923" y="38"/>
                  <a:pt x="556" y="0"/>
                </a:cubicBezTo>
              </a:path>
            </a:pathLst>
          </a:custGeom>
          <a:solidFill>
            <a:schemeClr val="bg1">
              <a:lumMod val="95000"/>
            </a:schemeClr>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4" name="Freeform 488"/>
          <p:cNvSpPr>
            <a:spLocks noChangeArrowheads="1"/>
          </p:cNvSpPr>
          <p:nvPr/>
        </p:nvSpPr>
        <p:spPr bwMode="auto">
          <a:xfrm rot="655499">
            <a:off x="4804275" y="1199039"/>
            <a:ext cx="235714" cy="354552"/>
          </a:xfrm>
          <a:custGeom>
            <a:avLst/>
            <a:gdLst>
              <a:gd name="T0" fmla="*/ 1628 w 1629"/>
              <a:gd name="T1" fmla="*/ 282 h 2448"/>
              <a:gd name="T2" fmla="*/ 1628 w 1629"/>
              <a:gd name="T3" fmla="*/ 282 h 2448"/>
              <a:gd name="T4" fmla="*/ 1045 w 1629"/>
              <a:gd name="T5" fmla="*/ 2447 h 2448"/>
              <a:gd name="T6" fmla="*/ 0 w 1629"/>
              <a:gd name="T7" fmla="*/ 2165 h 2448"/>
              <a:gd name="T8" fmla="*/ 584 w 1629"/>
              <a:gd name="T9" fmla="*/ 0 h 2448"/>
              <a:gd name="T10" fmla="*/ 1628 w 1629"/>
              <a:gd name="T11" fmla="*/ 282 h 2448"/>
            </a:gdLst>
            <a:ahLst/>
            <a:cxnLst>
              <a:cxn ang="0">
                <a:pos x="T0" y="T1"/>
              </a:cxn>
              <a:cxn ang="0">
                <a:pos x="T2" y="T3"/>
              </a:cxn>
              <a:cxn ang="0">
                <a:pos x="T4" y="T5"/>
              </a:cxn>
              <a:cxn ang="0">
                <a:pos x="T6" y="T7"/>
              </a:cxn>
              <a:cxn ang="0">
                <a:pos x="T8" y="T9"/>
              </a:cxn>
              <a:cxn ang="0">
                <a:pos x="T10" y="T11"/>
              </a:cxn>
            </a:cxnLst>
            <a:rect l="0" t="0" r="r" b="b"/>
            <a:pathLst>
              <a:path w="1629" h="2448">
                <a:moveTo>
                  <a:pt x="1628" y="282"/>
                </a:moveTo>
                <a:lnTo>
                  <a:pt x="1628" y="282"/>
                </a:lnTo>
                <a:cubicBezTo>
                  <a:pt x="1045" y="2447"/>
                  <a:pt x="1045" y="2447"/>
                  <a:pt x="1045" y="2447"/>
                </a:cubicBezTo>
                <a:cubicBezTo>
                  <a:pt x="0" y="2165"/>
                  <a:pt x="0" y="2165"/>
                  <a:pt x="0" y="2165"/>
                </a:cubicBezTo>
                <a:cubicBezTo>
                  <a:pt x="584" y="0"/>
                  <a:pt x="584" y="0"/>
                  <a:pt x="584" y="0"/>
                </a:cubicBezTo>
                <a:cubicBezTo>
                  <a:pt x="941" y="76"/>
                  <a:pt x="1290" y="170"/>
                  <a:pt x="1628" y="282"/>
                </a:cubicBezTo>
              </a:path>
            </a:pathLst>
          </a:custGeom>
          <a:solidFill>
            <a:schemeClr val="bg1">
              <a:lumMod val="85000"/>
            </a:schemeClr>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5" name="Freeform 489"/>
          <p:cNvSpPr>
            <a:spLocks noChangeArrowheads="1"/>
          </p:cNvSpPr>
          <p:nvPr/>
        </p:nvSpPr>
        <p:spPr bwMode="auto">
          <a:xfrm rot="655499">
            <a:off x="4945343" y="1267403"/>
            <a:ext cx="230603" cy="353274"/>
          </a:xfrm>
          <a:custGeom>
            <a:avLst/>
            <a:gdLst>
              <a:gd name="T0" fmla="*/ 583 w 1592"/>
              <a:gd name="T1" fmla="*/ 0 h 2439"/>
              <a:gd name="T2" fmla="*/ 583 w 1592"/>
              <a:gd name="T3" fmla="*/ 0 h 2439"/>
              <a:gd name="T4" fmla="*/ 0 w 1592"/>
              <a:gd name="T5" fmla="*/ 2165 h 2439"/>
              <a:gd name="T6" fmla="*/ 1045 w 1592"/>
              <a:gd name="T7" fmla="*/ 2438 h 2439"/>
              <a:gd name="T8" fmla="*/ 1591 w 1592"/>
              <a:gd name="T9" fmla="*/ 396 h 2439"/>
              <a:gd name="T10" fmla="*/ 583 w 1592"/>
              <a:gd name="T11" fmla="*/ 0 h 2439"/>
            </a:gdLst>
            <a:ahLst/>
            <a:cxnLst>
              <a:cxn ang="0">
                <a:pos x="T0" y="T1"/>
              </a:cxn>
              <a:cxn ang="0">
                <a:pos x="T2" y="T3"/>
              </a:cxn>
              <a:cxn ang="0">
                <a:pos x="T4" y="T5"/>
              </a:cxn>
              <a:cxn ang="0">
                <a:pos x="T6" y="T7"/>
              </a:cxn>
              <a:cxn ang="0">
                <a:pos x="T8" y="T9"/>
              </a:cxn>
              <a:cxn ang="0">
                <a:pos x="T10" y="T11"/>
              </a:cxn>
            </a:cxnLst>
            <a:rect l="0" t="0" r="r" b="b"/>
            <a:pathLst>
              <a:path w="1592" h="2439">
                <a:moveTo>
                  <a:pt x="583" y="0"/>
                </a:moveTo>
                <a:lnTo>
                  <a:pt x="583" y="0"/>
                </a:lnTo>
                <a:cubicBezTo>
                  <a:pt x="0" y="2165"/>
                  <a:pt x="0" y="2165"/>
                  <a:pt x="0" y="2165"/>
                </a:cubicBezTo>
                <a:cubicBezTo>
                  <a:pt x="1045" y="2438"/>
                  <a:pt x="1045" y="2438"/>
                  <a:pt x="1045" y="2438"/>
                </a:cubicBezTo>
                <a:cubicBezTo>
                  <a:pt x="1591" y="396"/>
                  <a:pt x="1591" y="396"/>
                  <a:pt x="1591" y="396"/>
                </a:cubicBezTo>
                <a:cubicBezTo>
                  <a:pt x="1271" y="245"/>
                  <a:pt x="932" y="113"/>
                  <a:pt x="583" y="0"/>
                </a:cubicBezTo>
              </a:path>
            </a:pathLst>
          </a:custGeom>
          <a:solidFill>
            <a:schemeClr val="bg1">
              <a:lumMod val="65000"/>
            </a:schemeClr>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6" name="Freeform 490"/>
          <p:cNvSpPr>
            <a:spLocks noChangeArrowheads="1"/>
          </p:cNvSpPr>
          <p:nvPr/>
        </p:nvSpPr>
        <p:spPr bwMode="auto">
          <a:xfrm rot="655499">
            <a:off x="3991822" y="1253047"/>
            <a:ext cx="943494" cy="2402649"/>
          </a:xfrm>
          <a:custGeom>
            <a:avLst/>
            <a:gdLst>
              <a:gd name="T0" fmla="*/ 3125 w 6514"/>
              <a:gd name="T1" fmla="*/ 13449 h 16584"/>
              <a:gd name="T2" fmla="*/ 3125 w 6514"/>
              <a:gd name="T3" fmla="*/ 13449 h 16584"/>
              <a:gd name="T4" fmla="*/ 612 w 6514"/>
              <a:gd name="T5" fmla="*/ 16583 h 16584"/>
              <a:gd name="T6" fmla="*/ 0 w 6514"/>
              <a:gd name="T7" fmla="*/ 12611 h 16584"/>
              <a:gd name="T8" fmla="*/ 3379 w 6514"/>
              <a:gd name="T9" fmla="*/ 0 h 16584"/>
              <a:gd name="T10" fmla="*/ 6513 w 6514"/>
              <a:gd name="T11" fmla="*/ 837 h 16584"/>
              <a:gd name="T12" fmla="*/ 3125 w 6514"/>
              <a:gd name="T13" fmla="*/ 13449 h 16584"/>
            </a:gdLst>
            <a:ahLst/>
            <a:cxnLst>
              <a:cxn ang="0">
                <a:pos x="T0" y="T1"/>
              </a:cxn>
              <a:cxn ang="0">
                <a:pos x="T2" y="T3"/>
              </a:cxn>
              <a:cxn ang="0">
                <a:pos x="T4" y="T5"/>
              </a:cxn>
              <a:cxn ang="0">
                <a:pos x="T6" y="T7"/>
              </a:cxn>
              <a:cxn ang="0">
                <a:pos x="T8" y="T9"/>
              </a:cxn>
              <a:cxn ang="0">
                <a:pos x="T10" y="T11"/>
              </a:cxn>
              <a:cxn ang="0">
                <a:pos x="T12" y="T13"/>
              </a:cxn>
            </a:cxnLst>
            <a:rect l="0" t="0" r="r" b="b"/>
            <a:pathLst>
              <a:path w="6514" h="16584">
                <a:moveTo>
                  <a:pt x="3125" y="13449"/>
                </a:moveTo>
                <a:lnTo>
                  <a:pt x="3125" y="13449"/>
                </a:lnTo>
                <a:cubicBezTo>
                  <a:pt x="612" y="16583"/>
                  <a:pt x="612" y="16583"/>
                  <a:pt x="612" y="16583"/>
                </a:cubicBezTo>
                <a:cubicBezTo>
                  <a:pt x="0" y="12611"/>
                  <a:pt x="0" y="12611"/>
                  <a:pt x="0" y="12611"/>
                </a:cubicBezTo>
                <a:cubicBezTo>
                  <a:pt x="3379" y="0"/>
                  <a:pt x="3379" y="0"/>
                  <a:pt x="3379" y="0"/>
                </a:cubicBezTo>
                <a:cubicBezTo>
                  <a:pt x="4546" y="103"/>
                  <a:pt x="5572" y="386"/>
                  <a:pt x="6513" y="837"/>
                </a:cubicBezTo>
                <a:lnTo>
                  <a:pt x="3125" y="13449"/>
                </a:lnTo>
              </a:path>
            </a:pathLst>
          </a:custGeom>
          <a:solidFill>
            <a:srgbClr val="FED8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7" name="Freeform 491"/>
          <p:cNvSpPr>
            <a:spLocks noChangeArrowheads="1"/>
          </p:cNvSpPr>
          <p:nvPr/>
        </p:nvSpPr>
        <p:spPr bwMode="auto">
          <a:xfrm rot="655499">
            <a:off x="4032894" y="1228570"/>
            <a:ext cx="646456" cy="1997629"/>
          </a:xfrm>
          <a:custGeom>
            <a:avLst/>
            <a:gdLst>
              <a:gd name="T0" fmla="*/ 3379 w 4462"/>
              <a:gd name="T1" fmla="*/ 0 h 13789"/>
              <a:gd name="T2" fmla="*/ 3379 w 4462"/>
              <a:gd name="T3" fmla="*/ 0 h 13789"/>
              <a:gd name="T4" fmla="*/ 0 w 4462"/>
              <a:gd name="T5" fmla="*/ 12611 h 13789"/>
              <a:gd name="T6" fmla="*/ 151 w 4462"/>
              <a:gd name="T7" fmla="*/ 13609 h 13789"/>
              <a:gd name="T8" fmla="*/ 800 w 4462"/>
              <a:gd name="T9" fmla="*/ 13788 h 13789"/>
              <a:gd name="T10" fmla="*/ 4461 w 4462"/>
              <a:gd name="T11" fmla="*/ 150 h 13789"/>
              <a:gd name="T12" fmla="*/ 3379 w 4462"/>
              <a:gd name="T13" fmla="*/ 0 h 13789"/>
            </a:gdLst>
            <a:ahLst/>
            <a:cxnLst>
              <a:cxn ang="0">
                <a:pos x="T0" y="T1"/>
              </a:cxn>
              <a:cxn ang="0">
                <a:pos x="T2" y="T3"/>
              </a:cxn>
              <a:cxn ang="0">
                <a:pos x="T4" y="T5"/>
              </a:cxn>
              <a:cxn ang="0">
                <a:pos x="T6" y="T7"/>
              </a:cxn>
              <a:cxn ang="0">
                <a:pos x="T8" y="T9"/>
              </a:cxn>
              <a:cxn ang="0">
                <a:pos x="T10" y="T11"/>
              </a:cxn>
              <a:cxn ang="0">
                <a:pos x="T12" y="T13"/>
              </a:cxn>
            </a:cxnLst>
            <a:rect l="0" t="0" r="r" b="b"/>
            <a:pathLst>
              <a:path w="4462" h="13789">
                <a:moveTo>
                  <a:pt x="3379" y="0"/>
                </a:moveTo>
                <a:lnTo>
                  <a:pt x="3379" y="0"/>
                </a:lnTo>
                <a:cubicBezTo>
                  <a:pt x="0" y="12611"/>
                  <a:pt x="0" y="12611"/>
                  <a:pt x="0" y="12611"/>
                </a:cubicBezTo>
                <a:cubicBezTo>
                  <a:pt x="151" y="13609"/>
                  <a:pt x="151" y="13609"/>
                  <a:pt x="151" y="13609"/>
                </a:cubicBezTo>
                <a:cubicBezTo>
                  <a:pt x="800" y="13788"/>
                  <a:pt x="800" y="13788"/>
                  <a:pt x="800" y="13788"/>
                </a:cubicBezTo>
                <a:cubicBezTo>
                  <a:pt x="4461" y="150"/>
                  <a:pt x="4461" y="150"/>
                  <a:pt x="4461" y="150"/>
                </a:cubicBezTo>
                <a:cubicBezTo>
                  <a:pt x="4113" y="85"/>
                  <a:pt x="3755" y="38"/>
                  <a:pt x="3379" y="0"/>
                </a:cubicBezTo>
              </a:path>
            </a:pathLst>
          </a:custGeom>
          <a:solidFill>
            <a:schemeClr val="accent1"/>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8" name="Freeform 492"/>
          <p:cNvSpPr>
            <a:spLocks noChangeArrowheads="1"/>
          </p:cNvSpPr>
          <p:nvPr/>
        </p:nvSpPr>
        <p:spPr bwMode="auto">
          <a:xfrm rot="655499">
            <a:off x="4140169" y="1274965"/>
            <a:ext cx="681590" cy="2016794"/>
          </a:xfrm>
          <a:custGeom>
            <a:avLst/>
            <a:gdLst>
              <a:gd name="T0" fmla="*/ 4706 w 4707"/>
              <a:gd name="T1" fmla="*/ 283 h 13921"/>
              <a:gd name="T2" fmla="*/ 4706 w 4707"/>
              <a:gd name="T3" fmla="*/ 283 h 13921"/>
              <a:gd name="T4" fmla="*/ 1045 w 4707"/>
              <a:gd name="T5" fmla="*/ 13920 h 13921"/>
              <a:gd name="T6" fmla="*/ 0 w 4707"/>
              <a:gd name="T7" fmla="*/ 13638 h 13921"/>
              <a:gd name="T8" fmla="*/ 3661 w 4707"/>
              <a:gd name="T9" fmla="*/ 0 h 13921"/>
              <a:gd name="T10" fmla="*/ 4706 w 4707"/>
              <a:gd name="T11" fmla="*/ 283 h 13921"/>
            </a:gdLst>
            <a:ahLst/>
            <a:cxnLst>
              <a:cxn ang="0">
                <a:pos x="T0" y="T1"/>
              </a:cxn>
              <a:cxn ang="0">
                <a:pos x="T2" y="T3"/>
              </a:cxn>
              <a:cxn ang="0">
                <a:pos x="T4" y="T5"/>
              </a:cxn>
              <a:cxn ang="0">
                <a:pos x="T6" y="T7"/>
              </a:cxn>
              <a:cxn ang="0">
                <a:pos x="T8" y="T9"/>
              </a:cxn>
              <a:cxn ang="0">
                <a:pos x="T10" y="T11"/>
              </a:cxn>
            </a:cxnLst>
            <a:rect l="0" t="0" r="r" b="b"/>
            <a:pathLst>
              <a:path w="4707" h="13921">
                <a:moveTo>
                  <a:pt x="4706" y="283"/>
                </a:moveTo>
                <a:lnTo>
                  <a:pt x="4706" y="283"/>
                </a:lnTo>
                <a:cubicBezTo>
                  <a:pt x="1045" y="13920"/>
                  <a:pt x="1045" y="13920"/>
                  <a:pt x="1045" y="13920"/>
                </a:cubicBezTo>
                <a:cubicBezTo>
                  <a:pt x="0" y="13638"/>
                  <a:pt x="0" y="13638"/>
                  <a:pt x="0" y="13638"/>
                </a:cubicBezTo>
                <a:cubicBezTo>
                  <a:pt x="3661" y="0"/>
                  <a:pt x="3661" y="0"/>
                  <a:pt x="3661" y="0"/>
                </a:cubicBezTo>
                <a:cubicBezTo>
                  <a:pt x="4019" y="76"/>
                  <a:pt x="4367" y="170"/>
                  <a:pt x="4706" y="283"/>
                </a:cubicBezTo>
              </a:path>
            </a:pathLst>
          </a:custGeom>
          <a:solidFill>
            <a:schemeClr val="accent2"/>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89" name="Freeform 493"/>
          <p:cNvSpPr>
            <a:spLocks noChangeArrowheads="1"/>
          </p:cNvSpPr>
          <p:nvPr/>
        </p:nvSpPr>
        <p:spPr bwMode="auto">
          <a:xfrm rot="655499">
            <a:off x="4282690" y="1343468"/>
            <a:ext cx="676479" cy="2000185"/>
          </a:xfrm>
          <a:custGeom>
            <a:avLst/>
            <a:gdLst>
              <a:gd name="T0" fmla="*/ 3661 w 4669"/>
              <a:gd name="T1" fmla="*/ 0 h 13807"/>
              <a:gd name="T2" fmla="*/ 3661 w 4669"/>
              <a:gd name="T3" fmla="*/ 0 h 13807"/>
              <a:gd name="T4" fmla="*/ 0 w 4669"/>
              <a:gd name="T5" fmla="*/ 13637 h 13807"/>
              <a:gd name="T6" fmla="*/ 649 w 4669"/>
              <a:gd name="T7" fmla="*/ 13806 h 13807"/>
              <a:gd name="T8" fmla="*/ 1280 w 4669"/>
              <a:gd name="T9" fmla="*/ 13016 h 13807"/>
              <a:gd name="T10" fmla="*/ 4668 w 4669"/>
              <a:gd name="T11" fmla="*/ 404 h 13807"/>
              <a:gd name="T12" fmla="*/ 3661 w 4669"/>
              <a:gd name="T13" fmla="*/ 0 h 13807"/>
            </a:gdLst>
            <a:ahLst/>
            <a:cxnLst>
              <a:cxn ang="0">
                <a:pos x="T0" y="T1"/>
              </a:cxn>
              <a:cxn ang="0">
                <a:pos x="T2" y="T3"/>
              </a:cxn>
              <a:cxn ang="0">
                <a:pos x="T4" y="T5"/>
              </a:cxn>
              <a:cxn ang="0">
                <a:pos x="T6" y="T7"/>
              </a:cxn>
              <a:cxn ang="0">
                <a:pos x="T8" y="T9"/>
              </a:cxn>
              <a:cxn ang="0">
                <a:pos x="T10" y="T11"/>
              </a:cxn>
              <a:cxn ang="0">
                <a:pos x="T12" y="T13"/>
              </a:cxn>
            </a:cxnLst>
            <a:rect l="0" t="0" r="r" b="b"/>
            <a:pathLst>
              <a:path w="4669" h="13807">
                <a:moveTo>
                  <a:pt x="3661" y="0"/>
                </a:moveTo>
                <a:lnTo>
                  <a:pt x="3661" y="0"/>
                </a:lnTo>
                <a:cubicBezTo>
                  <a:pt x="0" y="13637"/>
                  <a:pt x="0" y="13637"/>
                  <a:pt x="0" y="13637"/>
                </a:cubicBezTo>
                <a:cubicBezTo>
                  <a:pt x="649" y="13806"/>
                  <a:pt x="649" y="13806"/>
                  <a:pt x="649" y="13806"/>
                </a:cubicBezTo>
                <a:cubicBezTo>
                  <a:pt x="1280" y="13016"/>
                  <a:pt x="1280" y="13016"/>
                  <a:pt x="1280" y="13016"/>
                </a:cubicBezTo>
                <a:cubicBezTo>
                  <a:pt x="4668" y="404"/>
                  <a:pt x="4668" y="404"/>
                  <a:pt x="4668" y="404"/>
                </a:cubicBezTo>
                <a:cubicBezTo>
                  <a:pt x="4339" y="254"/>
                  <a:pt x="4009" y="113"/>
                  <a:pt x="3661" y="0"/>
                </a:cubicBezTo>
              </a:path>
            </a:pathLst>
          </a:custGeom>
          <a:solidFill>
            <a:schemeClr val="accent3"/>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90" name="Freeform 494"/>
          <p:cNvSpPr>
            <a:spLocks noChangeArrowheads="1"/>
          </p:cNvSpPr>
          <p:nvPr/>
        </p:nvSpPr>
        <p:spPr bwMode="auto">
          <a:xfrm rot="655499">
            <a:off x="3823132" y="3017062"/>
            <a:ext cx="452903" cy="575588"/>
          </a:xfrm>
          <a:custGeom>
            <a:avLst/>
            <a:gdLst>
              <a:gd name="T0" fmla="*/ 3125 w 3126"/>
              <a:gd name="T1" fmla="*/ 838 h 3973"/>
              <a:gd name="T2" fmla="*/ 3125 w 3126"/>
              <a:gd name="T3" fmla="*/ 838 h 3973"/>
              <a:gd name="T4" fmla="*/ 612 w 3126"/>
              <a:gd name="T5" fmla="*/ 3972 h 3973"/>
              <a:gd name="T6" fmla="*/ 0 w 3126"/>
              <a:gd name="T7" fmla="*/ 0 h 3973"/>
              <a:gd name="T8" fmla="*/ 1600 w 3126"/>
              <a:gd name="T9" fmla="*/ 283 h 3973"/>
              <a:gd name="T10" fmla="*/ 3125 w 3126"/>
              <a:gd name="T11" fmla="*/ 838 h 3973"/>
            </a:gdLst>
            <a:ahLst/>
            <a:cxnLst>
              <a:cxn ang="0">
                <a:pos x="T0" y="T1"/>
              </a:cxn>
              <a:cxn ang="0">
                <a:pos x="T2" y="T3"/>
              </a:cxn>
              <a:cxn ang="0">
                <a:pos x="T4" y="T5"/>
              </a:cxn>
              <a:cxn ang="0">
                <a:pos x="T6" y="T7"/>
              </a:cxn>
              <a:cxn ang="0">
                <a:pos x="T8" y="T9"/>
              </a:cxn>
              <a:cxn ang="0">
                <a:pos x="T10" y="T11"/>
              </a:cxn>
            </a:cxnLst>
            <a:rect l="0" t="0" r="r" b="b"/>
            <a:pathLst>
              <a:path w="3126" h="3973">
                <a:moveTo>
                  <a:pt x="3125" y="838"/>
                </a:moveTo>
                <a:lnTo>
                  <a:pt x="3125" y="838"/>
                </a:lnTo>
                <a:cubicBezTo>
                  <a:pt x="612" y="3972"/>
                  <a:pt x="612" y="3972"/>
                  <a:pt x="612" y="3972"/>
                </a:cubicBezTo>
                <a:cubicBezTo>
                  <a:pt x="0" y="0"/>
                  <a:pt x="0" y="0"/>
                  <a:pt x="0" y="0"/>
                </a:cubicBezTo>
                <a:cubicBezTo>
                  <a:pt x="518" y="38"/>
                  <a:pt x="1054" y="132"/>
                  <a:pt x="1600" y="283"/>
                </a:cubicBezTo>
                <a:cubicBezTo>
                  <a:pt x="2146" y="424"/>
                  <a:pt x="2654" y="612"/>
                  <a:pt x="3125" y="838"/>
                </a:cubicBezTo>
              </a:path>
            </a:pathLst>
          </a:custGeom>
          <a:solidFill>
            <a:srgbClr val="F0B16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91" name="Freeform 495"/>
          <p:cNvSpPr>
            <a:spLocks noChangeArrowheads="1"/>
          </p:cNvSpPr>
          <p:nvPr/>
        </p:nvSpPr>
        <p:spPr bwMode="auto">
          <a:xfrm rot="655499">
            <a:off x="3825824" y="2988914"/>
            <a:ext cx="155865" cy="575588"/>
          </a:xfrm>
          <a:custGeom>
            <a:avLst/>
            <a:gdLst>
              <a:gd name="T0" fmla="*/ 0 w 1074"/>
              <a:gd name="T1" fmla="*/ 0 h 3973"/>
              <a:gd name="T2" fmla="*/ 0 w 1074"/>
              <a:gd name="T3" fmla="*/ 0 h 3973"/>
              <a:gd name="T4" fmla="*/ 612 w 1074"/>
              <a:gd name="T5" fmla="*/ 3972 h 3973"/>
              <a:gd name="T6" fmla="*/ 1073 w 1074"/>
              <a:gd name="T7" fmla="*/ 151 h 3973"/>
              <a:gd name="T8" fmla="*/ 0 w 1074"/>
              <a:gd name="T9" fmla="*/ 0 h 3973"/>
            </a:gdLst>
            <a:ahLst/>
            <a:cxnLst>
              <a:cxn ang="0">
                <a:pos x="T0" y="T1"/>
              </a:cxn>
              <a:cxn ang="0">
                <a:pos x="T2" y="T3"/>
              </a:cxn>
              <a:cxn ang="0">
                <a:pos x="T4" y="T5"/>
              </a:cxn>
              <a:cxn ang="0">
                <a:pos x="T6" y="T7"/>
              </a:cxn>
              <a:cxn ang="0">
                <a:pos x="T8" y="T9"/>
              </a:cxn>
            </a:cxnLst>
            <a:rect l="0" t="0" r="r" b="b"/>
            <a:pathLst>
              <a:path w="1074" h="3973">
                <a:moveTo>
                  <a:pt x="0" y="0"/>
                </a:moveTo>
                <a:lnTo>
                  <a:pt x="0" y="0"/>
                </a:lnTo>
                <a:cubicBezTo>
                  <a:pt x="612" y="3972"/>
                  <a:pt x="612" y="3972"/>
                  <a:pt x="612" y="3972"/>
                </a:cubicBezTo>
                <a:cubicBezTo>
                  <a:pt x="1073" y="151"/>
                  <a:pt x="1073" y="151"/>
                  <a:pt x="1073" y="151"/>
                </a:cubicBezTo>
                <a:cubicBezTo>
                  <a:pt x="706" y="75"/>
                  <a:pt x="348" y="28"/>
                  <a:pt x="0" y="0"/>
                </a:cubicBezTo>
              </a:path>
            </a:pathLst>
          </a:custGeom>
          <a:solidFill>
            <a:schemeClr val="accent6">
              <a:lumMod val="40000"/>
              <a:lumOff val="60000"/>
            </a:schemeClr>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92" name="Freeform 496"/>
          <p:cNvSpPr>
            <a:spLocks noChangeArrowheads="1"/>
          </p:cNvSpPr>
          <p:nvPr/>
        </p:nvSpPr>
        <p:spPr bwMode="auto">
          <a:xfrm rot="655499">
            <a:off x="3910381" y="3033198"/>
            <a:ext cx="218467" cy="553868"/>
          </a:xfrm>
          <a:custGeom>
            <a:avLst/>
            <a:gdLst>
              <a:gd name="T0" fmla="*/ 461 w 1507"/>
              <a:gd name="T1" fmla="*/ 0 h 3822"/>
              <a:gd name="T2" fmla="*/ 461 w 1507"/>
              <a:gd name="T3" fmla="*/ 0 h 3822"/>
              <a:gd name="T4" fmla="*/ 0 w 1507"/>
              <a:gd name="T5" fmla="*/ 3821 h 3822"/>
              <a:gd name="T6" fmla="*/ 1506 w 1507"/>
              <a:gd name="T7" fmla="*/ 282 h 3822"/>
              <a:gd name="T8" fmla="*/ 988 w 1507"/>
              <a:gd name="T9" fmla="*/ 132 h 3822"/>
              <a:gd name="T10" fmla="*/ 461 w 1507"/>
              <a:gd name="T11" fmla="*/ 0 h 3822"/>
            </a:gdLst>
            <a:ahLst/>
            <a:cxnLst>
              <a:cxn ang="0">
                <a:pos x="T0" y="T1"/>
              </a:cxn>
              <a:cxn ang="0">
                <a:pos x="T2" y="T3"/>
              </a:cxn>
              <a:cxn ang="0">
                <a:pos x="T4" y="T5"/>
              </a:cxn>
              <a:cxn ang="0">
                <a:pos x="T6" y="T7"/>
              </a:cxn>
              <a:cxn ang="0">
                <a:pos x="T8" y="T9"/>
              </a:cxn>
              <a:cxn ang="0">
                <a:pos x="T10" y="T11"/>
              </a:cxn>
            </a:cxnLst>
            <a:rect l="0" t="0" r="r" b="b"/>
            <a:pathLst>
              <a:path w="1507" h="3822">
                <a:moveTo>
                  <a:pt x="461" y="0"/>
                </a:moveTo>
                <a:lnTo>
                  <a:pt x="461" y="0"/>
                </a:lnTo>
                <a:cubicBezTo>
                  <a:pt x="0" y="3821"/>
                  <a:pt x="0" y="3821"/>
                  <a:pt x="0" y="3821"/>
                </a:cubicBezTo>
                <a:cubicBezTo>
                  <a:pt x="1506" y="282"/>
                  <a:pt x="1506" y="282"/>
                  <a:pt x="1506" y="282"/>
                </a:cubicBezTo>
                <a:cubicBezTo>
                  <a:pt x="1336" y="226"/>
                  <a:pt x="1167" y="179"/>
                  <a:pt x="988" y="132"/>
                </a:cubicBezTo>
                <a:cubicBezTo>
                  <a:pt x="809" y="84"/>
                  <a:pt x="640" y="37"/>
                  <a:pt x="461" y="0"/>
                </a:cubicBezTo>
              </a:path>
            </a:pathLst>
          </a:custGeom>
          <a:solidFill>
            <a:schemeClr val="accent6">
              <a:lumMod val="60000"/>
              <a:lumOff val="40000"/>
            </a:schemeClr>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93" name="Freeform 497"/>
          <p:cNvSpPr>
            <a:spLocks noChangeArrowheads="1"/>
          </p:cNvSpPr>
          <p:nvPr/>
        </p:nvSpPr>
        <p:spPr bwMode="auto">
          <a:xfrm rot="655499">
            <a:off x="3905187" y="3087514"/>
            <a:ext cx="364111" cy="512983"/>
          </a:xfrm>
          <a:custGeom>
            <a:avLst/>
            <a:gdLst>
              <a:gd name="T0" fmla="*/ 1506 w 2514"/>
              <a:gd name="T1" fmla="*/ 0 h 3540"/>
              <a:gd name="T2" fmla="*/ 1506 w 2514"/>
              <a:gd name="T3" fmla="*/ 0 h 3540"/>
              <a:gd name="T4" fmla="*/ 0 w 2514"/>
              <a:gd name="T5" fmla="*/ 3539 h 3540"/>
              <a:gd name="T6" fmla="*/ 2513 w 2514"/>
              <a:gd name="T7" fmla="*/ 405 h 3540"/>
              <a:gd name="T8" fmla="*/ 1506 w 2514"/>
              <a:gd name="T9" fmla="*/ 0 h 3540"/>
            </a:gdLst>
            <a:ahLst/>
            <a:cxnLst>
              <a:cxn ang="0">
                <a:pos x="T0" y="T1"/>
              </a:cxn>
              <a:cxn ang="0">
                <a:pos x="T2" y="T3"/>
              </a:cxn>
              <a:cxn ang="0">
                <a:pos x="T4" y="T5"/>
              </a:cxn>
              <a:cxn ang="0">
                <a:pos x="T6" y="T7"/>
              </a:cxn>
              <a:cxn ang="0">
                <a:pos x="T8" y="T9"/>
              </a:cxn>
            </a:cxnLst>
            <a:rect l="0" t="0" r="r" b="b"/>
            <a:pathLst>
              <a:path w="2514" h="3540">
                <a:moveTo>
                  <a:pt x="1506" y="0"/>
                </a:moveTo>
                <a:lnTo>
                  <a:pt x="1506" y="0"/>
                </a:lnTo>
                <a:cubicBezTo>
                  <a:pt x="0" y="3539"/>
                  <a:pt x="0" y="3539"/>
                  <a:pt x="0" y="3539"/>
                </a:cubicBezTo>
                <a:cubicBezTo>
                  <a:pt x="2513" y="405"/>
                  <a:pt x="2513" y="405"/>
                  <a:pt x="2513" y="405"/>
                </a:cubicBezTo>
                <a:cubicBezTo>
                  <a:pt x="2193" y="254"/>
                  <a:pt x="1854" y="122"/>
                  <a:pt x="1506" y="0"/>
                </a:cubicBezTo>
              </a:path>
            </a:pathLst>
          </a:custGeom>
          <a:solidFill>
            <a:schemeClr val="accent6">
              <a:lumMod val="75000"/>
            </a:schemeClr>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sp>
        <p:nvSpPr>
          <p:cNvPr id="4594" name="Freeform 498"/>
          <p:cNvSpPr>
            <a:spLocks noChangeArrowheads="1"/>
          </p:cNvSpPr>
          <p:nvPr/>
        </p:nvSpPr>
        <p:spPr bwMode="auto">
          <a:xfrm rot="655499">
            <a:off x="3847015" y="3381865"/>
            <a:ext cx="150116" cy="189734"/>
          </a:xfrm>
          <a:custGeom>
            <a:avLst/>
            <a:gdLst>
              <a:gd name="T0" fmla="*/ 1035 w 1036"/>
              <a:gd name="T1" fmla="*/ 273 h 1309"/>
              <a:gd name="T2" fmla="*/ 1035 w 1036"/>
              <a:gd name="T3" fmla="*/ 273 h 1309"/>
              <a:gd name="T4" fmla="*/ 207 w 1036"/>
              <a:gd name="T5" fmla="*/ 1308 h 1309"/>
              <a:gd name="T6" fmla="*/ 0 w 1036"/>
              <a:gd name="T7" fmla="*/ 0 h 1309"/>
              <a:gd name="T8" fmla="*/ 527 w 1036"/>
              <a:gd name="T9" fmla="*/ 84 h 1309"/>
              <a:gd name="T10" fmla="*/ 1035 w 1036"/>
              <a:gd name="T11" fmla="*/ 273 h 1309"/>
            </a:gdLst>
            <a:ahLst/>
            <a:cxnLst>
              <a:cxn ang="0">
                <a:pos x="T0" y="T1"/>
              </a:cxn>
              <a:cxn ang="0">
                <a:pos x="T2" y="T3"/>
              </a:cxn>
              <a:cxn ang="0">
                <a:pos x="T4" y="T5"/>
              </a:cxn>
              <a:cxn ang="0">
                <a:pos x="T6" y="T7"/>
              </a:cxn>
              <a:cxn ang="0">
                <a:pos x="T8" y="T9"/>
              </a:cxn>
              <a:cxn ang="0">
                <a:pos x="T10" y="T11"/>
              </a:cxn>
            </a:cxnLst>
            <a:rect l="0" t="0" r="r" b="b"/>
            <a:pathLst>
              <a:path w="1036" h="1309">
                <a:moveTo>
                  <a:pt x="1035" y="273"/>
                </a:moveTo>
                <a:lnTo>
                  <a:pt x="1035" y="273"/>
                </a:lnTo>
                <a:cubicBezTo>
                  <a:pt x="207" y="1308"/>
                  <a:pt x="207" y="1308"/>
                  <a:pt x="207" y="1308"/>
                </a:cubicBezTo>
                <a:cubicBezTo>
                  <a:pt x="0" y="0"/>
                  <a:pt x="0" y="0"/>
                  <a:pt x="0" y="0"/>
                </a:cubicBezTo>
                <a:cubicBezTo>
                  <a:pt x="179" y="9"/>
                  <a:pt x="348" y="37"/>
                  <a:pt x="527" y="84"/>
                </a:cubicBezTo>
                <a:cubicBezTo>
                  <a:pt x="715" y="141"/>
                  <a:pt x="875" y="197"/>
                  <a:pt x="1035" y="273"/>
                </a:cubicBezTo>
              </a:path>
            </a:pathLst>
          </a:custGeom>
          <a:solidFill>
            <a:schemeClr val="tx1">
              <a:lumMod val="50000"/>
            </a:schemeClr>
          </a:solidFill>
          <a:ln>
            <a:noFill/>
          </a:ln>
          <a:effectLst/>
        </p:spPr>
        <p:txBody>
          <a:bodyPr wrap="none" anchor="ctr"/>
          <a:lstStyle/>
          <a:p>
            <a:pPr defTabSz="685663" fontAlgn="auto">
              <a:spcBef>
                <a:spcPts val="0"/>
              </a:spcBef>
              <a:spcAft>
                <a:spcPts val="0"/>
              </a:spcAft>
            </a:pPr>
            <a:endParaRPr lang="en-US" sz="1350">
              <a:solidFill>
                <a:srgbClr val="445469"/>
              </a:solidFill>
              <a:latin typeface="Calibri Light"/>
              <a:cs typeface="+mn-cs"/>
            </a:endParaRPr>
          </a:p>
        </p:txBody>
      </p:sp>
      <p:grpSp>
        <p:nvGrpSpPr>
          <p:cNvPr id="563" name="Group 562"/>
          <p:cNvGrpSpPr/>
          <p:nvPr/>
        </p:nvGrpSpPr>
        <p:grpSpPr>
          <a:xfrm>
            <a:off x="5781077" y="4554281"/>
            <a:ext cx="360308" cy="321725"/>
            <a:chOff x="9264623" y="8202266"/>
            <a:chExt cx="960822" cy="857934"/>
          </a:xfrm>
          <a:solidFill>
            <a:schemeClr val="tx1"/>
          </a:solidFill>
        </p:grpSpPr>
        <p:sp>
          <p:nvSpPr>
            <p:cNvPr id="564" name="Freeform 39"/>
            <p:cNvSpPr>
              <a:spLocks noChangeArrowheads="1"/>
            </p:cNvSpPr>
            <p:nvPr/>
          </p:nvSpPr>
          <p:spPr bwMode="auto">
            <a:xfrm>
              <a:off x="9289579" y="8202266"/>
              <a:ext cx="857877" cy="857934"/>
            </a:xfrm>
            <a:custGeom>
              <a:avLst/>
              <a:gdLst>
                <a:gd name="T0" fmla="*/ 604 w 1214"/>
                <a:gd name="T1" fmla="*/ 0 h 1214"/>
                <a:gd name="T2" fmla="*/ 604 w 1214"/>
                <a:gd name="T3" fmla="*/ 0 h 1214"/>
                <a:gd name="T4" fmla="*/ 0 w 1214"/>
                <a:gd name="T5" fmla="*/ 604 h 1214"/>
                <a:gd name="T6" fmla="*/ 604 w 1214"/>
                <a:gd name="T7" fmla="*/ 1213 h 1214"/>
                <a:gd name="T8" fmla="*/ 1213 w 1214"/>
                <a:gd name="T9" fmla="*/ 604 h 1214"/>
                <a:gd name="T10" fmla="*/ 604 w 1214"/>
                <a:gd name="T11" fmla="*/ 0 h 1214"/>
                <a:gd name="T12" fmla="*/ 604 w 1214"/>
                <a:gd name="T13" fmla="*/ 1181 h 1214"/>
                <a:gd name="T14" fmla="*/ 604 w 1214"/>
                <a:gd name="T15" fmla="*/ 1181 h 1214"/>
                <a:gd name="T16" fmla="*/ 27 w 1214"/>
                <a:gd name="T17" fmla="*/ 604 h 1214"/>
                <a:gd name="T18" fmla="*/ 604 w 1214"/>
                <a:gd name="T19" fmla="*/ 27 h 1214"/>
                <a:gd name="T20" fmla="*/ 1186 w 1214"/>
                <a:gd name="T21" fmla="*/ 604 h 1214"/>
                <a:gd name="T22" fmla="*/ 604 w 1214"/>
                <a:gd name="T23" fmla="*/ 118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4" h="1214">
                  <a:moveTo>
                    <a:pt x="604" y="0"/>
                  </a:moveTo>
                  <a:lnTo>
                    <a:pt x="604" y="0"/>
                  </a:lnTo>
                  <a:cubicBezTo>
                    <a:pt x="269" y="0"/>
                    <a:pt x="0" y="270"/>
                    <a:pt x="0" y="604"/>
                  </a:cubicBezTo>
                  <a:cubicBezTo>
                    <a:pt x="0" y="938"/>
                    <a:pt x="269" y="1213"/>
                    <a:pt x="604" y="1213"/>
                  </a:cubicBezTo>
                  <a:cubicBezTo>
                    <a:pt x="943" y="1213"/>
                    <a:pt x="1213" y="938"/>
                    <a:pt x="1213" y="604"/>
                  </a:cubicBezTo>
                  <a:cubicBezTo>
                    <a:pt x="1213" y="270"/>
                    <a:pt x="943" y="0"/>
                    <a:pt x="604" y="0"/>
                  </a:cubicBezTo>
                  <a:close/>
                  <a:moveTo>
                    <a:pt x="604" y="1181"/>
                  </a:moveTo>
                  <a:lnTo>
                    <a:pt x="604" y="1181"/>
                  </a:lnTo>
                  <a:cubicBezTo>
                    <a:pt x="286" y="1181"/>
                    <a:pt x="27" y="922"/>
                    <a:pt x="27" y="604"/>
                  </a:cubicBezTo>
                  <a:cubicBezTo>
                    <a:pt x="27" y="286"/>
                    <a:pt x="286" y="27"/>
                    <a:pt x="604" y="27"/>
                  </a:cubicBezTo>
                  <a:cubicBezTo>
                    <a:pt x="927" y="27"/>
                    <a:pt x="1186" y="286"/>
                    <a:pt x="1186" y="604"/>
                  </a:cubicBezTo>
                  <a:cubicBezTo>
                    <a:pt x="1186" y="922"/>
                    <a:pt x="927" y="1181"/>
                    <a:pt x="604" y="118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65" name="Freeform 40"/>
            <p:cNvSpPr>
              <a:spLocks noChangeArrowheads="1"/>
            </p:cNvSpPr>
            <p:nvPr/>
          </p:nvSpPr>
          <p:spPr bwMode="auto">
            <a:xfrm>
              <a:off x="9264623" y="8217865"/>
              <a:ext cx="960822" cy="842334"/>
            </a:xfrm>
            <a:custGeom>
              <a:avLst/>
              <a:gdLst>
                <a:gd name="T0" fmla="*/ 398 w 1359"/>
                <a:gd name="T1" fmla="*/ 86 h 1192"/>
                <a:gd name="T2" fmla="*/ 372 w 1359"/>
                <a:gd name="T3" fmla="*/ 134 h 1192"/>
                <a:gd name="T4" fmla="*/ 355 w 1359"/>
                <a:gd name="T5" fmla="*/ 178 h 1192"/>
                <a:gd name="T6" fmla="*/ 339 w 1359"/>
                <a:gd name="T7" fmla="*/ 145 h 1192"/>
                <a:gd name="T8" fmla="*/ 318 w 1359"/>
                <a:gd name="T9" fmla="*/ 183 h 1192"/>
                <a:gd name="T10" fmla="*/ 269 w 1359"/>
                <a:gd name="T11" fmla="*/ 194 h 1192"/>
                <a:gd name="T12" fmla="*/ 221 w 1359"/>
                <a:gd name="T13" fmla="*/ 237 h 1192"/>
                <a:gd name="T14" fmla="*/ 167 w 1359"/>
                <a:gd name="T15" fmla="*/ 307 h 1192"/>
                <a:gd name="T16" fmla="*/ 123 w 1359"/>
                <a:gd name="T17" fmla="*/ 361 h 1192"/>
                <a:gd name="T18" fmla="*/ 151 w 1359"/>
                <a:gd name="T19" fmla="*/ 399 h 1192"/>
                <a:gd name="T20" fmla="*/ 167 w 1359"/>
                <a:gd name="T21" fmla="*/ 426 h 1192"/>
                <a:gd name="T22" fmla="*/ 134 w 1359"/>
                <a:gd name="T23" fmla="*/ 404 h 1192"/>
                <a:gd name="T24" fmla="*/ 107 w 1359"/>
                <a:gd name="T25" fmla="*/ 377 h 1192"/>
                <a:gd name="T26" fmla="*/ 97 w 1359"/>
                <a:gd name="T27" fmla="*/ 399 h 1192"/>
                <a:gd name="T28" fmla="*/ 102 w 1359"/>
                <a:gd name="T29" fmla="*/ 490 h 1192"/>
                <a:gd name="T30" fmla="*/ 134 w 1359"/>
                <a:gd name="T31" fmla="*/ 474 h 1192"/>
                <a:gd name="T32" fmla="*/ 188 w 1359"/>
                <a:gd name="T33" fmla="*/ 512 h 1192"/>
                <a:gd name="T34" fmla="*/ 247 w 1359"/>
                <a:gd name="T35" fmla="*/ 571 h 1192"/>
                <a:gd name="T36" fmla="*/ 291 w 1359"/>
                <a:gd name="T37" fmla="*/ 620 h 1192"/>
                <a:gd name="T38" fmla="*/ 377 w 1359"/>
                <a:gd name="T39" fmla="*/ 679 h 1192"/>
                <a:gd name="T40" fmla="*/ 355 w 1359"/>
                <a:gd name="T41" fmla="*/ 787 h 1192"/>
                <a:gd name="T42" fmla="*/ 307 w 1359"/>
                <a:gd name="T43" fmla="*/ 878 h 1192"/>
                <a:gd name="T44" fmla="*/ 301 w 1359"/>
                <a:gd name="T45" fmla="*/ 997 h 1192"/>
                <a:gd name="T46" fmla="*/ 312 w 1359"/>
                <a:gd name="T47" fmla="*/ 1046 h 1192"/>
                <a:gd name="T48" fmla="*/ 210 w 1359"/>
                <a:gd name="T49" fmla="*/ 905 h 1192"/>
                <a:gd name="T50" fmla="*/ 134 w 1359"/>
                <a:gd name="T51" fmla="*/ 754 h 1192"/>
                <a:gd name="T52" fmla="*/ 80 w 1359"/>
                <a:gd name="T53" fmla="*/ 539 h 1192"/>
                <a:gd name="T54" fmla="*/ 436 w 1359"/>
                <a:gd name="T55" fmla="*/ 1121 h 1192"/>
                <a:gd name="T56" fmla="*/ 501 w 1359"/>
                <a:gd name="T57" fmla="*/ 1089 h 1192"/>
                <a:gd name="T58" fmla="*/ 647 w 1359"/>
                <a:gd name="T59" fmla="*/ 1078 h 1192"/>
                <a:gd name="T60" fmla="*/ 625 w 1359"/>
                <a:gd name="T61" fmla="*/ 1116 h 1192"/>
                <a:gd name="T62" fmla="*/ 727 w 1359"/>
                <a:gd name="T63" fmla="*/ 1094 h 1192"/>
                <a:gd name="T64" fmla="*/ 814 w 1359"/>
                <a:gd name="T65" fmla="*/ 1099 h 1192"/>
                <a:gd name="T66" fmla="*/ 1180 w 1359"/>
                <a:gd name="T67" fmla="*/ 878 h 1192"/>
                <a:gd name="T68" fmla="*/ 1186 w 1359"/>
                <a:gd name="T69" fmla="*/ 399 h 1192"/>
                <a:gd name="T70" fmla="*/ 1121 w 1359"/>
                <a:gd name="T71" fmla="*/ 329 h 1192"/>
                <a:gd name="T72" fmla="*/ 1121 w 1359"/>
                <a:gd name="T73" fmla="*/ 436 h 1192"/>
                <a:gd name="T74" fmla="*/ 1024 w 1359"/>
                <a:gd name="T75" fmla="*/ 366 h 1192"/>
                <a:gd name="T76" fmla="*/ 1029 w 1359"/>
                <a:gd name="T77" fmla="*/ 426 h 1192"/>
                <a:gd name="T78" fmla="*/ 1089 w 1359"/>
                <a:gd name="T79" fmla="*/ 474 h 1192"/>
                <a:gd name="T80" fmla="*/ 1100 w 1359"/>
                <a:gd name="T81" fmla="*/ 582 h 1192"/>
                <a:gd name="T82" fmla="*/ 1067 w 1359"/>
                <a:gd name="T83" fmla="*/ 711 h 1192"/>
                <a:gd name="T84" fmla="*/ 1002 w 1359"/>
                <a:gd name="T85" fmla="*/ 798 h 1192"/>
                <a:gd name="T86" fmla="*/ 911 w 1359"/>
                <a:gd name="T87" fmla="*/ 911 h 1192"/>
                <a:gd name="T88" fmla="*/ 851 w 1359"/>
                <a:gd name="T89" fmla="*/ 857 h 1192"/>
                <a:gd name="T90" fmla="*/ 830 w 1359"/>
                <a:gd name="T91" fmla="*/ 744 h 1192"/>
                <a:gd name="T92" fmla="*/ 808 w 1359"/>
                <a:gd name="T93" fmla="*/ 647 h 1192"/>
                <a:gd name="T94" fmla="*/ 760 w 1359"/>
                <a:gd name="T95" fmla="*/ 555 h 1192"/>
                <a:gd name="T96" fmla="*/ 614 w 1359"/>
                <a:gd name="T97" fmla="*/ 550 h 1192"/>
                <a:gd name="T98" fmla="*/ 549 w 1359"/>
                <a:gd name="T99" fmla="*/ 474 h 1192"/>
                <a:gd name="T100" fmla="*/ 582 w 1359"/>
                <a:gd name="T101" fmla="*/ 318 h 1192"/>
                <a:gd name="T102" fmla="*/ 684 w 1359"/>
                <a:gd name="T103" fmla="*/ 253 h 1192"/>
                <a:gd name="T104" fmla="*/ 770 w 1359"/>
                <a:gd name="T105" fmla="*/ 248 h 1192"/>
                <a:gd name="T106" fmla="*/ 857 w 1359"/>
                <a:gd name="T107" fmla="*/ 296 h 1192"/>
                <a:gd name="T108" fmla="*/ 970 w 1359"/>
                <a:gd name="T109" fmla="*/ 280 h 1192"/>
                <a:gd name="T110" fmla="*/ 884 w 1359"/>
                <a:gd name="T111" fmla="*/ 237 h 1192"/>
                <a:gd name="T112" fmla="*/ 916 w 1359"/>
                <a:gd name="T113" fmla="*/ 167 h 1192"/>
                <a:gd name="T114" fmla="*/ 819 w 1359"/>
                <a:gd name="T115" fmla="*/ 199 h 1192"/>
                <a:gd name="T116" fmla="*/ 690 w 1359"/>
                <a:gd name="T117" fmla="*/ 215 h 1192"/>
                <a:gd name="T118" fmla="*/ 684 w 1359"/>
                <a:gd name="T119" fmla="*/ 145 h 1192"/>
                <a:gd name="T120" fmla="*/ 555 w 1359"/>
                <a:gd name="T121" fmla="*/ 97 h 1192"/>
                <a:gd name="T122" fmla="*/ 657 w 1359"/>
                <a:gd name="T123" fmla="*/ 21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9" h="1192">
                  <a:moveTo>
                    <a:pt x="555" y="5"/>
                  </a:moveTo>
                  <a:lnTo>
                    <a:pt x="555" y="5"/>
                  </a:lnTo>
                  <a:cubicBezTo>
                    <a:pt x="555" y="5"/>
                    <a:pt x="350" y="32"/>
                    <a:pt x="210" y="188"/>
                  </a:cubicBezTo>
                  <a:cubicBezTo>
                    <a:pt x="210" y="188"/>
                    <a:pt x="318" y="80"/>
                    <a:pt x="382" y="80"/>
                  </a:cubicBezTo>
                  <a:cubicBezTo>
                    <a:pt x="398" y="86"/>
                    <a:pt x="398" y="86"/>
                    <a:pt x="398" y="86"/>
                  </a:cubicBezTo>
                  <a:lnTo>
                    <a:pt x="393" y="91"/>
                  </a:lnTo>
                  <a:cubicBezTo>
                    <a:pt x="388" y="97"/>
                    <a:pt x="382" y="107"/>
                    <a:pt x="382" y="107"/>
                  </a:cubicBezTo>
                  <a:cubicBezTo>
                    <a:pt x="382" y="113"/>
                    <a:pt x="382" y="124"/>
                    <a:pt x="382" y="124"/>
                  </a:cubicBezTo>
                  <a:cubicBezTo>
                    <a:pt x="377" y="129"/>
                    <a:pt x="377" y="129"/>
                    <a:pt x="377" y="129"/>
                  </a:cubicBezTo>
                  <a:cubicBezTo>
                    <a:pt x="377" y="129"/>
                    <a:pt x="372" y="129"/>
                    <a:pt x="372" y="134"/>
                  </a:cubicBezTo>
                  <a:cubicBezTo>
                    <a:pt x="372" y="134"/>
                    <a:pt x="366" y="134"/>
                    <a:pt x="366" y="140"/>
                  </a:cubicBezTo>
                  <a:cubicBezTo>
                    <a:pt x="366" y="145"/>
                    <a:pt x="366" y="150"/>
                    <a:pt x="366" y="150"/>
                  </a:cubicBezTo>
                  <a:cubicBezTo>
                    <a:pt x="372" y="161"/>
                    <a:pt x="372" y="161"/>
                    <a:pt x="372" y="161"/>
                  </a:cubicBezTo>
                  <a:cubicBezTo>
                    <a:pt x="366" y="172"/>
                    <a:pt x="366" y="172"/>
                    <a:pt x="366" y="172"/>
                  </a:cubicBezTo>
                  <a:cubicBezTo>
                    <a:pt x="355" y="178"/>
                    <a:pt x="355" y="178"/>
                    <a:pt x="355" y="178"/>
                  </a:cubicBezTo>
                  <a:lnTo>
                    <a:pt x="345" y="178"/>
                  </a:lnTo>
                  <a:cubicBezTo>
                    <a:pt x="339" y="172"/>
                    <a:pt x="334" y="167"/>
                    <a:pt x="334" y="167"/>
                  </a:cubicBezTo>
                  <a:cubicBezTo>
                    <a:pt x="350" y="156"/>
                    <a:pt x="350" y="156"/>
                    <a:pt x="350" y="156"/>
                  </a:cubicBezTo>
                  <a:cubicBezTo>
                    <a:pt x="350" y="156"/>
                    <a:pt x="350" y="156"/>
                    <a:pt x="345" y="150"/>
                  </a:cubicBezTo>
                  <a:cubicBezTo>
                    <a:pt x="345" y="150"/>
                    <a:pt x="345" y="145"/>
                    <a:pt x="339" y="145"/>
                  </a:cubicBezTo>
                  <a:cubicBezTo>
                    <a:pt x="328" y="145"/>
                    <a:pt x="323" y="156"/>
                    <a:pt x="323" y="156"/>
                  </a:cubicBezTo>
                  <a:cubicBezTo>
                    <a:pt x="312" y="161"/>
                    <a:pt x="312" y="161"/>
                    <a:pt x="312" y="161"/>
                  </a:cubicBezTo>
                  <a:lnTo>
                    <a:pt x="307" y="172"/>
                  </a:lnTo>
                  <a:cubicBezTo>
                    <a:pt x="312" y="172"/>
                    <a:pt x="318" y="178"/>
                    <a:pt x="318" y="178"/>
                  </a:cubicBezTo>
                  <a:lnTo>
                    <a:pt x="318" y="183"/>
                  </a:lnTo>
                  <a:cubicBezTo>
                    <a:pt x="318" y="188"/>
                    <a:pt x="312" y="194"/>
                    <a:pt x="312" y="194"/>
                  </a:cubicBezTo>
                  <a:cubicBezTo>
                    <a:pt x="312" y="194"/>
                    <a:pt x="312" y="199"/>
                    <a:pt x="307" y="199"/>
                  </a:cubicBezTo>
                  <a:cubicBezTo>
                    <a:pt x="296" y="194"/>
                    <a:pt x="291" y="194"/>
                    <a:pt x="285" y="194"/>
                  </a:cubicBezTo>
                  <a:cubicBezTo>
                    <a:pt x="285" y="194"/>
                    <a:pt x="280" y="188"/>
                    <a:pt x="274" y="194"/>
                  </a:cubicBezTo>
                  <a:cubicBezTo>
                    <a:pt x="269" y="194"/>
                    <a:pt x="269" y="194"/>
                    <a:pt x="269" y="194"/>
                  </a:cubicBezTo>
                  <a:cubicBezTo>
                    <a:pt x="269" y="199"/>
                    <a:pt x="253" y="205"/>
                    <a:pt x="253" y="205"/>
                  </a:cubicBezTo>
                  <a:lnTo>
                    <a:pt x="247" y="210"/>
                  </a:lnTo>
                  <a:cubicBezTo>
                    <a:pt x="247" y="215"/>
                    <a:pt x="242" y="226"/>
                    <a:pt x="242" y="226"/>
                  </a:cubicBezTo>
                  <a:cubicBezTo>
                    <a:pt x="242" y="226"/>
                    <a:pt x="237" y="231"/>
                    <a:pt x="231" y="231"/>
                  </a:cubicBezTo>
                  <a:cubicBezTo>
                    <a:pt x="221" y="231"/>
                    <a:pt x="221" y="237"/>
                    <a:pt x="221" y="237"/>
                  </a:cubicBezTo>
                  <a:cubicBezTo>
                    <a:pt x="215" y="248"/>
                    <a:pt x="215" y="248"/>
                    <a:pt x="215" y="248"/>
                  </a:cubicBezTo>
                  <a:cubicBezTo>
                    <a:pt x="215" y="248"/>
                    <a:pt x="210" y="253"/>
                    <a:pt x="204" y="258"/>
                  </a:cubicBezTo>
                  <a:cubicBezTo>
                    <a:pt x="199" y="264"/>
                    <a:pt x="183" y="275"/>
                    <a:pt x="183" y="275"/>
                  </a:cubicBezTo>
                  <a:cubicBezTo>
                    <a:pt x="177" y="275"/>
                    <a:pt x="172" y="280"/>
                    <a:pt x="172" y="285"/>
                  </a:cubicBezTo>
                  <a:cubicBezTo>
                    <a:pt x="167" y="291"/>
                    <a:pt x="172" y="301"/>
                    <a:pt x="167" y="307"/>
                  </a:cubicBezTo>
                  <a:cubicBezTo>
                    <a:pt x="167" y="307"/>
                    <a:pt x="161" y="312"/>
                    <a:pt x="161" y="323"/>
                  </a:cubicBezTo>
                  <a:cubicBezTo>
                    <a:pt x="161" y="329"/>
                    <a:pt x="156" y="334"/>
                    <a:pt x="156" y="334"/>
                  </a:cubicBezTo>
                  <a:cubicBezTo>
                    <a:pt x="151" y="339"/>
                    <a:pt x="151" y="339"/>
                    <a:pt x="145" y="339"/>
                  </a:cubicBezTo>
                  <a:cubicBezTo>
                    <a:pt x="145" y="345"/>
                    <a:pt x="129" y="345"/>
                    <a:pt x="129" y="350"/>
                  </a:cubicBezTo>
                  <a:cubicBezTo>
                    <a:pt x="123" y="350"/>
                    <a:pt x="123" y="361"/>
                    <a:pt x="123" y="361"/>
                  </a:cubicBezTo>
                  <a:lnTo>
                    <a:pt x="129" y="366"/>
                  </a:lnTo>
                  <a:lnTo>
                    <a:pt x="140" y="372"/>
                  </a:lnTo>
                  <a:lnTo>
                    <a:pt x="140" y="382"/>
                  </a:lnTo>
                  <a:cubicBezTo>
                    <a:pt x="140" y="388"/>
                    <a:pt x="134" y="399"/>
                    <a:pt x="140" y="399"/>
                  </a:cubicBezTo>
                  <a:cubicBezTo>
                    <a:pt x="145" y="399"/>
                    <a:pt x="151" y="399"/>
                    <a:pt x="151" y="399"/>
                  </a:cubicBezTo>
                  <a:cubicBezTo>
                    <a:pt x="161" y="399"/>
                    <a:pt x="161" y="399"/>
                    <a:pt x="161" y="399"/>
                  </a:cubicBezTo>
                  <a:cubicBezTo>
                    <a:pt x="172" y="404"/>
                    <a:pt x="172" y="404"/>
                    <a:pt x="172" y="404"/>
                  </a:cubicBezTo>
                  <a:cubicBezTo>
                    <a:pt x="177" y="409"/>
                    <a:pt x="177" y="409"/>
                    <a:pt x="177" y="409"/>
                  </a:cubicBezTo>
                  <a:cubicBezTo>
                    <a:pt x="177" y="409"/>
                    <a:pt x="172" y="415"/>
                    <a:pt x="172" y="420"/>
                  </a:cubicBezTo>
                  <a:lnTo>
                    <a:pt x="167" y="426"/>
                  </a:lnTo>
                  <a:cubicBezTo>
                    <a:pt x="167" y="426"/>
                    <a:pt x="167" y="426"/>
                    <a:pt x="161" y="420"/>
                  </a:cubicBezTo>
                  <a:cubicBezTo>
                    <a:pt x="161" y="415"/>
                    <a:pt x="161" y="415"/>
                    <a:pt x="156" y="409"/>
                  </a:cubicBezTo>
                  <a:cubicBezTo>
                    <a:pt x="151" y="409"/>
                    <a:pt x="145" y="415"/>
                    <a:pt x="145" y="415"/>
                  </a:cubicBezTo>
                  <a:cubicBezTo>
                    <a:pt x="145" y="415"/>
                    <a:pt x="140" y="415"/>
                    <a:pt x="134" y="409"/>
                  </a:cubicBezTo>
                  <a:cubicBezTo>
                    <a:pt x="134" y="404"/>
                    <a:pt x="129" y="409"/>
                    <a:pt x="134" y="404"/>
                  </a:cubicBezTo>
                  <a:cubicBezTo>
                    <a:pt x="134" y="399"/>
                    <a:pt x="134" y="399"/>
                    <a:pt x="134" y="393"/>
                  </a:cubicBezTo>
                  <a:cubicBezTo>
                    <a:pt x="134" y="393"/>
                    <a:pt x="129" y="382"/>
                    <a:pt x="123" y="382"/>
                  </a:cubicBezTo>
                  <a:cubicBezTo>
                    <a:pt x="123" y="382"/>
                    <a:pt x="129" y="388"/>
                    <a:pt x="123" y="382"/>
                  </a:cubicBezTo>
                  <a:cubicBezTo>
                    <a:pt x="118" y="377"/>
                    <a:pt x="118" y="377"/>
                    <a:pt x="113" y="377"/>
                  </a:cubicBezTo>
                  <a:lnTo>
                    <a:pt x="107" y="377"/>
                  </a:lnTo>
                  <a:cubicBezTo>
                    <a:pt x="107" y="372"/>
                    <a:pt x="113" y="366"/>
                    <a:pt x="113" y="361"/>
                  </a:cubicBezTo>
                  <a:cubicBezTo>
                    <a:pt x="113" y="355"/>
                    <a:pt x="113" y="350"/>
                    <a:pt x="113" y="350"/>
                  </a:cubicBezTo>
                  <a:cubicBezTo>
                    <a:pt x="113" y="345"/>
                    <a:pt x="118" y="329"/>
                    <a:pt x="118" y="329"/>
                  </a:cubicBezTo>
                  <a:cubicBezTo>
                    <a:pt x="118" y="329"/>
                    <a:pt x="97" y="366"/>
                    <a:pt x="91" y="393"/>
                  </a:cubicBezTo>
                  <a:cubicBezTo>
                    <a:pt x="91" y="393"/>
                    <a:pt x="97" y="393"/>
                    <a:pt x="97" y="399"/>
                  </a:cubicBezTo>
                  <a:cubicBezTo>
                    <a:pt x="97" y="404"/>
                    <a:pt x="102" y="409"/>
                    <a:pt x="102" y="409"/>
                  </a:cubicBezTo>
                  <a:cubicBezTo>
                    <a:pt x="97" y="415"/>
                    <a:pt x="97" y="415"/>
                    <a:pt x="97" y="431"/>
                  </a:cubicBezTo>
                  <a:cubicBezTo>
                    <a:pt x="97" y="447"/>
                    <a:pt x="102" y="447"/>
                    <a:pt x="102" y="452"/>
                  </a:cubicBezTo>
                  <a:cubicBezTo>
                    <a:pt x="97" y="458"/>
                    <a:pt x="97" y="463"/>
                    <a:pt x="97" y="469"/>
                  </a:cubicBezTo>
                  <a:cubicBezTo>
                    <a:pt x="97" y="474"/>
                    <a:pt x="97" y="490"/>
                    <a:pt x="102" y="490"/>
                  </a:cubicBezTo>
                  <a:cubicBezTo>
                    <a:pt x="102" y="496"/>
                    <a:pt x="102" y="496"/>
                    <a:pt x="107" y="501"/>
                  </a:cubicBezTo>
                  <a:cubicBezTo>
                    <a:pt x="107" y="501"/>
                    <a:pt x="102" y="512"/>
                    <a:pt x="107" y="501"/>
                  </a:cubicBezTo>
                  <a:cubicBezTo>
                    <a:pt x="113" y="490"/>
                    <a:pt x="118" y="485"/>
                    <a:pt x="118" y="485"/>
                  </a:cubicBezTo>
                  <a:cubicBezTo>
                    <a:pt x="123" y="480"/>
                    <a:pt x="123" y="480"/>
                    <a:pt x="123" y="480"/>
                  </a:cubicBezTo>
                  <a:cubicBezTo>
                    <a:pt x="123" y="480"/>
                    <a:pt x="123" y="474"/>
                    <a:pt x="134" y="474"/>
                  </a:cubicBezTo>
                  <a:cubicBezTo>
                    <a:pt x="140" y="474"/>
                    <a:pt x="140" y="474"/>
                    <a:pt x="145" y="480"/>
                  </a:cubicBezTo>
                  <a:cubicBezTo>
                    <a:pt x="151" y="485"/>
                    <a:pt x="140" y="490"/>
                    <a:pt x="145" y="490"/>
                  </a:cubicBezTo>
                  <a:cubicBezTo>
                    <a:pt x="151" y="496"/>
                    <a:pt x="167" y="485"/>
                    <a:pt x="167" y="490"/>
                  </a:cubicBezTo>
                  <a:cubicBezTo>
                    <a:pt x="172" y="490"/>
                    <a:pt x="177" y="490"/>
                    <a:pt x="177" y="496"/>
                  </a:cubicBezTo>
                  <a:cubicBezTo>
                    <a:pt x="183" y="501"/>
                    <a:pt x="183" y="512"/>
                    <a:pt x="188" y="512"/>
                  </a:cubicBezTo>
                  <a:cubicBezTo>
                    <a:pt x="188" y="517"/>
                    <a:pt x="188" y="523"/>
                    <a:pt x="194" y="528"/>
                  </a:cubicBezTo>
                  <a:cubicBezTo>
                    <a:pt x="194" y="533"/>
                    <a:pt x="204" y="539"/>
                    <a:pt x="210" y="539"/>
                  </a:cubicBezTo>
                  <a:cubicBezTo>
                    <a:pt x="210" y="539"/>
                    <a:pt x="226" y="539"/>
                    <a:pt x="226" y="544"/>
                  </a:cubicBezTo>
                  <a:cubicBezTo>
                    <a:pt x="231" y="544"/>
                    <a:pt x="226" y="550"/>
                    <a:pt x="237" y="555"/>
                  </a:cubicBezTo>
                  <a:cubicBezTo>
                    <a:pt x="242" y="555"/>
                    <a:pt x="247" y="571"/>
                    <a:pt x="247" y="571"/>
                  </a:cubicBezTo>
                  <a:cubicBezTo>
                    <a:pt x="247" y="571"/>
                    <a:pt x="247" y="582"/>
                    <a:pt x="247" y="587"/>
                  </a:cubicBezTo>
                  <a:cubicBezTo>
                    <a:pt x="242" y="587"/>
                    <a:pt x="247" y="598"/>
                    <a:pt x="247" y="598"/>
                  </a:cubicBezTo>
                  <a:cubicBezTo>
                    <a:pt x="253" y="598"/>
                    <a:pt x="264" y="598"/>
                    <a:pt x="264" y="598"/>
                  </a:cubicBezTo>
                  <a:cubicBezTo>
                    <a:pt x="264" y="598"/>
                    <a:pt x="258" y="609"/>
                    <a:pt x="269" y="614"/>
                  </a:cubicBezTo>
                  <a:cubicBezTo>
                    <a:pt x="280" y="614"/>
                    <a:pt x="291" y="620"/>
                    <a:pt x="291" y="620"/>
                  </a:cubicBezTo>
                  <a:cubicBezTo>
                    <a:pt x="296" y="625"/>
                    <a:pt x="285" y="630"/>
                    <a:pt x="296" y="630"/>
                  </a:cubicBezTo>
                  <a:cubicBezTo>
                    <a:pt x="312" y="630"/>
                    <a:pt x="323" y="630"/>
                    <a:pt x="328" y="630"/>
                  </a:cubicBezTo>
                  <a:cubicBezTo>
                    <a:pt x="334" y="636"/>
                    <a:pt x="328" y="647"/>
                    <a:pt x="345" y="652"/>
                  </a:cubicBezTo>
                  <a:cubicBezTo>
                    <a:pt x="355" y="663"/>
                    <a:pt x="361" y="663"/>
                    <a:pt x="366" y="663"/>
                  </a:cubicBezTo>
                  <a:cubicBezTo>
                    <a:pt x="372" y="668"/>
                    <a:pt x="377" y="668"/>
                    <a:pt x="377" y="679"/>
                  </a:cubicBezTo>
                  <a:cubicBezTo>
                    <a:pt x="372" y="690"/>
                    <a:pt x="372" y="695"/>
                    <a:pt x="366" y="701"/>
                  </a:cubicBezTo>
                  <a:cubicBezTo>
                    <a:pt x="361" y="706"/>
                    <a:pt x="355" y="722"/>
                    <a:pt x="350" y="722"/>
                  </a:cubicBezTo>
                  <a:cubicBezTo>
                    <a:pt x="345" y="727"/>
                    <a:pt x="345" y="738"/>
                    <a:pt x="345" y="744"/>
                  </a:cubicBezTo>
                  <a:cubicBezTo>
                    <a:pt x="350" y="754"/>
                    <a:pt x="355" y="760"/>
                    <a:pt x="355" y="765"/>
                  </a:cubicBezTo>
                  <a:cubicBezTo>
                    <a:pt x="355" y="771"/>
                    <a:pt x="355" y="781"/>
                    <a:pt x="355" y="787"/>
                  </a:cubicBezTo>
                  <a:cubicBezTo>
                    <a:pt x="350" y="798"/>
                    <a:pt x="345" y="803"/>
                    <a:pt x="345" y="803"/>
                  </a:cubicBezTo>
                  <a:cubicBezTo>
                    <a:pt x="345" y="803"/>
                    <a:pt x="355" y="814"/>
                    <a:pt x="350" y="819"/>
                  </a:cubicBezTo>
                  <a:cubicBezTo>
                    <a:pt x="339" y="830"/>
                    <a:pt x="328" y="835"/>
                    <a:pt x="323" y="841"/>
                  </a:cubicBezTo>
                  <a:cubicBezTo>
                    <a:pt x="318" y="841"/>
                    <a:pt x="307" y="852"/>
                    <a:pt x="307" y="852"/>
                  </a:cubicBezTo>
                  <a:cubicBezTo>
                    <a:pt x="307" y="852"/>
                    <a:pt x="307" y="873"/>
                    <a:pt x="307" y="878"/>
                  </a:cubicBezTo>
                  <a:cubicBezTo>
                    <a:pt x="307" y="884"/>
                    <a:pt x="285" y="922"/>
                    <a:pt x="291" y="927"/>
                  </a:cubicBezTo>
                  <a:cubicBezTo>
                    <a:pt x="301" y="938"/>
                    <a:pt x="301" y="948"/>
                    <a:pt x="296" y="954"/>
                  </a:cubicBezTo>
                  <a:cubicBezTo>
                    <a:pt x="296" y="959"/>
                    <a:pt x="296" y="954"/>
                    <a:pt x="291" y="959"/>
                  </a:cubicBezTo>
                  <a:cubicBezTo>
                    <a:pt x="291" y="965"/>
                    <a:pt x="274" y="959"/>
                    <a:pt x="285" y="976"/>
                  </a:cubicBezTo>
                  <a:cubicBezTo>
                    <a:pt x="291" y="986"/>
                    <a:pt x="296" y="992"/>
                    <a:pt x="301" y="997"/>
                  </a:cubicBezTo>
                  <a:cubicBezTo>
                    <a:pt x="307" y="1002"/>
                    <a:pt x="307" y="1008"/>
                    <a:pt x="312" y="1013"/>
                  </a:cubicBezTo>
                  <a:cubicBezTo>
                    <a:pt x="318" y="1024"/>
                    <a:pt x="318" y="1029"/>
                    <a:pt x="323" y="1035"/>
                  </a:cubicBezTo>
                  <a:cubicBezTo>
                    <a:pt x="328" y="1040"/>
                    <a:pt x="339" y="1046"/>
                    <a:pt x="339" y="1051"/>
                  </a:cubicBezTo>
                  <a:cubicBezTo>
                    <a:pt x="339" y="1056"/>
                    <a:pt x="350" y="1073"/>
                    <a:pt x="334" y="1062"/>
                  </a:cubicBezTo>
                  <a:cubicBezTo>
                    <a:pt x="318" y="1051"/>
                    <a:pt x="334" y="1062"/>
                    <a:pt x="312" y="1046"/>
                  </a:cubicBezTo>
                  <a:cubicBezTo>
                    <a:pt x="291" y="1024"/>
                    <a:pt x="285" y="1035"/>
                    <a:pt x="274" y="1024"/>
                  </a:cubicBezTo>
                  <a:cubicBezTo>
                    <a:pt x="269" y="1013"/>
                    <a:pt x="280" y="1051"/>
                    <a:pt x="264" y="1002"/>
                  </a:cubicBezTo>
                  <a:cubicBezTo>
                    <a:pt x="247" y="959"/>
                    <a:pt x="242" y="965"/>
                    <a:pt x="237" y="954"/>
                  </a:cubicBezTo>
                  <a:cubicBezTo>
                    <a:pt x="231" y="943"/>
                    <a:pt x="237" y="954"/>
                    <a:pt x="221" y="932"/>
                  </a:cubicBezTo>
                  <a:cubicBezTo>
                    <a:pt x="210" y="905"/>
                    <a:pt x="221" y="922"/>
                    <a:pt x="210" y="905"/>
                  </a:cubicBezTo>
                  <a:cubicBezTo>
                    <a:pt x="199" y="895"/>
                    <a:pt x="199" y="911"/>
                    <a:pt x="194" y="884"/>
                  </a:cubicBezTo>
                  <a:cubicBezTo>
                    <a:pt x="188" y="857"/>
                    <a:pt x="188" y="878"/>
                    <a:pt x="177" y="846"/>
                  </a:cubicBezTo>
                  <a:cubicBezTo>
                    <a:pt x="172" y="814"/>
                    <a:pt x="183" y="814"/>
                    <a:pt x="167" y="798"/>
                  </a:cubicBezTo>
                  <a:cubicBezTo>
                    <a:pt x="151" y="787"/>
                    <a:pt x="151" y="792"/>
                    <a:pt x="145" y="781"/>
                  </a:cubicBezTo>
                  <a:cubicBezTo>
                    <a:pt x="140" y="771"/>
                    <a:pt x="151" y="781"/>
                    <a:pt x="134" y="754"/>
                  </a:cubicBezTo>
                  <a:cubicBezTo>
                    <a:pt x="118" y="727"/>
                    <a:pt x="97" y="717"/>
                    <a:pt x="97" y="674"/>
                  </a:cubicBezTo>
                  <a:cubicBezTo>
                    <a:pt x="102" y="630"/>
                    <a:pt x="102" y="625"/>
                    <a:pt x="102" y="625"/>
                  </a:cubicBezTo>
                  <a:cubicBezTo>
                    <a:pt x="102" y="625"/>
                    <a:pt x="75" y="603"/>
                    <a:pt x="86" y="582"/>
                  </a:cubicBezTo>
                  <a:cubicBezTo>
                    <a:pt x="91" y="555"/>
                    <a:pt x="97" y="560"/>
                    <a:pt x="91" y="555"/>
                  </a:cubicBezTo>
                  <a:cubicBezTo>
                    <a:pt x="91" y="544"/>
                    <a:pt x="86" y="550"/>
                    <a:pt x="80" y="539"/>
                  </a:cubicBezTo>
                  <a:cubicBezTo>
                    <a:pt x="70" y="528"/>
                    <a:pt x="70" y="528"/>
                    <a:pt x="70" y="523"/>
                  </a:cubicBezTo>
                  <a:cubicBezTo>
                    <a:pt x="70" y="517"/>
                    <a:pt x="64" y="501"/>
                    <a:pt x="64" y="501"/>
                  </a:cubicBezTo>
                  <a:cubicBezTo>
                    <a:pt x="59" y="506"/>
                    <a:pt x="59" y="506"/>
                    <a:pt x="59" y="506"/>
                  </a:cubicBezTo>
                  <a:cubicBezTo>
                    <a:pt x="59" y="506"/>
                    <a:pt x="0" y="1089"/>
                    <a:pt x="582" y="1175"/>
                  </a:cubicBezTo>
                  <a:cubicBezTo>
                    <a:pt x="582" y="1175"/>
                    <a:pt x="447" y="1148"/>
                    <a:pt x="436" y="1121"/>
                  </a:cubicBezTo>
                  <a:cubicBezTo>
                    <a:pt x="436" y="1121"/>
                    <a:pt x="436" y="1094"/>
                    <a:pt x="442" y="1094"/>
                  </a:cubicBezTo>
                  <a:cubicBezTo>
                    <a:pt x="447" y="1094"/>
                    <a:pt x="452" y="1099"/>
                    <a:pt x="463" y="1094"/>
                  </a:cubicBezTo>
                  <a:cubicBezTo>
                    <a:pt x="469" y="1089"/>
                    <a:pt x="479" y="1078"/>
                    <a:pt x="479" y="1078"/>
                  </a:cubicBezTo>
                  <a:cubicBezTo>
                    <a:pt x="479" y="1089"/>
                    <a:pt x="479" y="1089"/>
                    <a:pt x="479" y="1089"/>
                  </a:cubicBezTo>
                  <a:cubicBezTo>
                    <a:pt x="479" y="1089"/>
                    <a:pt x="474" y="1089"/>
                    <a:pt x="501" y="1089"/>
                  </a:cubicBezTo>
                  <a:cubicBezTo>
                    <a:pt x="528" y="1083"/>
                    <a:pt x="528" y="1083"/>
                    <a:pt x="533" y="1078"/>
                  </a:cubicBezTo>
                  <a:cubicBezTo>
                    <a:pt x="544" y="1078"/>
                    <a:pt x="555" y="1056"/>
                    <a:pt x="560" y="1067"/>
                  </a:cubicBezTo>
                  <a:cubicBezTo>
                    <a:pt x="566" y="1078"/>
                    <a:pt x="555" y="1073"/>
                    <a:pt x="566" y="1078"/>
                  </a:cubicBezTo>
                  <a:cubicBezTo>
                    <a:pt x="582" y="1089"/>
                    <a:pt x="603" y="1078"/>
                    <a:pt x="603" y="1078"/>
                  </a:cubicBezTo>
                  <a:lnTo>
                    <a:pt x="647" y="1078"/>
                  </a:lnTo>
                  <a:cubicBezTo>
                    <a:pt x="652" y="1073"/>
                    <a:pt x="652" y="1067"/>
                    <a:pt x="657" y="1067"/>
                  </a:cubicBezTo>
                  <a:cubicBezTo>
                    <a:pt x="668" y="1067"/>
                    <a:pt x="668" y="1078"/>
                    <a:pt x="668" y="1078"/>
                  </a:cubicBezTo>
                  <a:cubicBezTo>
                    <a:pt x="647" y="1094"/>
                    <a:pt x="647" y="1094"/>
                    <a:pt x="647" y="1094"/>
                  </a:cubicBezTo>
                  <a:cubicBezTo>
                    <a:pt x="625" y="1105"/>
                    <a:pt x="625" y="1105"/>
                    <a:pt x="625" y="1105"/>
                  </a:cubicBezTo>
                  <a:cubicBezTo>
                    <a:pt x="625" y="1105"/>
                    <a:pt x="620" y="1110"/>
                    <a:pt x="625" y="1116"/>
                  </a:cubicBezTo>
                  <a:cubicBezTo>
                    <a:pt x="636" y="1116"/>
                    <a:pt x="636" y="1116"/>
                    <a:pt x="647" y="1116"/>
                  </a:cubicBezTo>
                  <a:cubicBezTo>
                    <a:pt x="657" y="1121"/>
                    <a:pt x="679" y="1137"/>
                    <a:pt x="684" y="1126"/>
                  </a:cubicBezTo>
                  <a:cubicBezTo>
                    <a:pt x="695" y="1116"/>
                    <a:pt x="695" y="1116"/>
                    <a:pt x="700" y="1105"/>
                  </a:cubicBezTo>
                  <a:cubicBezTo>
                    <a:pt x="700" y="1099"/>
                    <a:pt x="700" y="1094"/>
                    <a:pt x="711" y="1094"/>
                  </a:cubicBezTo>
                  <a:cubicBezTo>
                    <a:pt x="722" y="1094"/>
                    <a:pt x="727" y="1094"/>
                    <a:pt x="727" y="1094"/>
                  </a:cubicBezTo>
                  <a:cubicBezTo>
                    <a:pt x="722" y="1110"/>
                    <a:pt x="722" y="1110"/>
                    <a:pt x="722" y="1110"/>
                  </a:cubicBezTo>
                  <a:cubicBezTo>
                    <a:pt x="722" y="1110"/>
                    <a:pt x="738" y="1110"/>
                    <a:pt x="744" y="1110"/>
                  </a:cubicBezTo>
                  <a:cubicBezTo>
                    <a:pt x="754" y="1110"/>
                    <a:pt x="754" y="1121"/>
                    <a:pt x="765" y="1110"/>
                  </a:cubicBezTo>
                  <a:cubicBezTo>
                    <a:pt x="770" y="1105"/>
                    <a:pt x="776" y="1105"/>
                    <a:pt x="787" y="1099"/>
                  </a:cubicBezTo>
                  <a:cubicBezTo>
                    <a:pt x="792" y="1099"/>
                    <a:pt x="808" y="1094"/>
                    <a:pt x="814" y="1099"/>
                  </a:cubicBezTo>
                  <a:cubicBezTo>
                    <a:pt x="814" y="1099"/>
                    <a:pt x="824" y="1099"/>
                    <a:pt x="830" y="1099"/>
                  </a:cubicBezTo>
                  <a:cubicBezTo>
                    <a:pt x="835" y="1099"/>
                    <a:pt x="851" y="1116"/>
                    <a:pt x="857" y="1110"/>
                  </a:cubicBezTo>
                  <a:cubicBezTo>
                    <a:pt x="862" y="1110"/>
                    <a:pt x="889" y="1110"/>
                    <a:pt x="889" y="1110"/>
                  </a:cubicBezTo>
                  <a:cubicBezTo>
                    <a:pt x="889" y="1110"/>
                    <a:pt x="819" y="1175"/>
                    <a:pt x="674" y="1175"/>
                  </a:cubicBezTo>
                  <a:cubicBezTo>
                    <a:pt x="674" y="1175"/>
                    <a:pt x="997" y="1191"/>
                    <a:pt x="1180" y="878"/>
                  </a:cubicBezTo>
                  <a:cubicBezTo>
                    <a:pt x="1358" y="560"/>
                    <a:pt x="1234" y="156"/>
                    <a:pt x="819" y="16"/>
                  </a:cubicBezTo>
                  <a:cubicBezTo>
                    <a:pt x="819" y="16"/>
                    <a:pt x="1132" y="134"/>
                    <a:pt x="1213" y="431"/>
                  </a:cubicBezTo>
                  <a:cubicBezTo>
                    <a:pt x="1207" y="436"/>
                    <a:pt x="1207" y="436"/>
                    <a:pt x="1207" y="436"/>
                  </a:cubicBezTo>
                  <a:cubicBezTo>
                    <a:pt x="1202" y="426"/>
                    <a:pt x="1202" y="431"/>
                    <a:pt x="1191" y="415"/>
                  </a:cubicBezTo>
                  <a:cubicBezTo>
                    <a:pt x="1186" y="404"/>
                    <a:pt x="1191" y="404"/>
                    <a:pt x="1186" y="399"/>
                  </a:cubicBezTo>
                  <a:cubicBezTo>
                    <a:pt x="1180" y="388"/>
                    <a:pt x="1180" y="393"/>
                    <a:pt x="1175" y="382"/>
                  </a:cubicBezTo>
                  <a:cubicBezTo>
                    <a:pt x="1170" y="372"/>
                    <a:pt x="1170" y="377"/>
                    <a:pt x="1164" y="372"/>
                  </a:cubicBezTo>
                  <a:cubicBezTo>
                    <a:pt x="1159" y="366"/>
                    <a:pt x="1148" y="345"/>
                    <a:pt x="1148" y="339"/>
                  </a:cubicBezTo>
                  <a:cubicBezTo>
                    <a:pt x="1143" y="334"/>
                    <a:pt x="1132" y="334"/>
                    <a:pt x="1126" y="334"/>
                  </a:cubicBezTo>
                  <a:cubicBezTo>
                    <a:pt x="1121" y="329"/>
                    <a:pt x="1121" y="323"/>
                    <a:pt x="1121" y="329"/>
                  </a:cubicBezTo>
                  <a:cubicBezTo>
                    <a:pt x="1116" y="339"/>
                    <a:pt x="1126" y="350"/>
                    <a:pt x="1126" y="350"/>
                  </a:cubicBezTo>
                  <a:cubicBezTo>
                    <a:pt x="1126" y="372"/>
                    <a:pt x="1126" y="372"/>
                    <a:pt x="1126" y="372"/>
                  </a:cubicBezTo>
                  <a:cubicBezTo>
                    <a:pt x="1126" y="372"/>
                    <a:pt x="1137" y="393"/>
                    <a:pt x="1137" y="399"/>
                  </a:cubicBezTo>
                  <a:cubicBezTo>
                    <a:pt x="1137" y="404"/>
                    <a:pt x="1126" y="420"/>
                    <a:pt x="1126" y="420"/>
                  </a:cubicBezTo>
                  <a:cubicBezTo>
                    <a:pt x="1126" y="420"/>
                    <a:pt x="1126" y="436"/>
                    <a:pt x="1121" y="436"/>
                  </a:cubicBezTo>
                  <a:cubicBezTo>
                    <a:pt x="1116" y="442"/>
                    <a:pt x="1083" y="447"/>
                    <a:pt x="1083" y="447"/>
                  </a:cubicBezTo>
                  <a:cubicBezTo>
                    <a:pt x="1083" y="447"/>
                    <a:pt x="1072" y="436"/>
                    <a:pt x="1067" y="426"/>
                  </a:cubicBezTo>
                  <a:cubicBezTo>
                    <a:pt x="1062" y="415"/>
                    <a:pt x="1046" y="415"/>
                    <a:pt x="1040" y="409"/>
                  </a:cubicBezTo>
                  <a:cubicBezTo>
                    <a:pt x="1040" y="404"/>
                    <a:pt x="1046" y="399"/>
                    <a:pt x="1035" y="382"/>
                  </a:cubicBezTo>
                  <a:cubicBezTo>
                    <a:pt x="1029" y="372"/>
                    <a:pt x="1035" y="377"/>
                    <a:pt x="1024" y="366"/>
                  </a:cubicBezTo>
                  <a:cubicBezTo>
                    <a:pt x="1013" y="355"/>
                    <a:pt x="1013" y="355"/>
                    <a:pt x="1013" y="355"/>
                  </a:cubicBezTo>
                  <a:cubicBezTo>
                    <a:pt x="1013" y="355"/>
                    <a:pt x="992" y="350"/>
                    <a:pt x="997" y="361"/>
                  </a:cubicBezTo>
                  <a:cubicBezTo>
                    <a:pt x="1008" y="377"/>
                    <a:pt x="997" y="393"/>
                    <a:pt x="1002" y="393"/>
                  </a:cubicBezTo>
                  <a:cubicBezTo>
                    <a:pt x="1008" y="393"/>
                    <a:pt x="1013" y="388"/>
                    <a:pt x="1019" y="404"/>
                  </a:cubicBezTo>
                  <a:cubicBezTo>
                    <a:pt x="1024" y="415"/>
                    <a:pt x="1029" y="420"/>
                    <a:pt x="1029" y="426"/>
                  </a:cubicBezTo>
                  <a:cubicBezTo>
                    <a:pt x="1035" y="426"/>
                    <a:pt x="1035" y="447"/>
                    <a:pt x="1040" y="447"/>
                  </a:cubicBezTo>
                  <a:cubicBezTo>
                    <a:pt x="1046" y="447"/>
                    <a:pt x="1062" y="447"/>
                    <a:pt x="1062" y="452"/>
                  </a:cubicBezTo>
                  <a:cubicBezTo>
                    <a:pt x="1062" y="463"/>
                    <a:pt x="1051" y="469"/>
                    <a:pt x="1062" y="474"/>
                  </a:cubicBezTo>
                  <a:cubicBezTo>
                    <a:pt x="1072" y="474"/>
                    <a:pt x="1072" y="480"/>
                    <a:pt x="1078" y="480"/>
                  </a:cubicBezTo>
                  <a:cubicBezTo>
                    <a:pt x="1083" y="480"/>
                    <a:pt x="1083" y="480"/>
                    <a:pt x="1089" y="474"/>
                  </a:cubicBezTo>
                  <a:cubicBezTo>
                    <a:pt x="1100" y="474"/>
                    <a:pt x="1110" y="474"/>
                    <a:pt x="1110" y="474"/>
                  </a:cubicBezTo>
                  <a:lnTo>
                    <a:pt x="1126" y="485"/>
                  </a:lnTo>
                  <a:cubicBezTo>
                    <a:pt x="1126" y="490"/>
                    <a:pt x="1121" y="512"/>
                    <a:pt x="1121" y="512"/>
                  </a:cubicBezTo>
                  <a:cubicBezTo>
                    <a:pt x="1110" y="539"/>
                    <a:pt x="1110" y="539"/>
                    <a:pt x="1110" y="539"/>
                  </a:cubicBezTo>
                  <a:cubicBezTo>
                    <a:pt x="1110" y="539"/>
                    <a:pt x="1110" y="582"/>
                    <a:pt x="1100" y="582"/>
                  </a:cubicBezTo>
                  <a:cubicBezTo>
                    <a:pt x="1094" y="582"/>
                    <a:pt x="1089" y="598"/>
                    <a:pt x="1083" y="598"/>
                  </a:cubicBezTo>
                  <a:cubicBezTo>
                    <a:pt x="1078" y="603"/>
                    <a:pt x="1078" y="630"/>
                    <a:pt x="1078" y="630"/>
                  </a:cubicBezTo>
                  <a:cubicBezTo>
                    <a:pt x="1067" y="647"/>
                    <a:pt x="1067" y="647"/>
                    <a:pt x="1067" y="647"/>
                  </a:cubicBezTo>
                  <a:cubicBezTo>
                    <a:pt x="1067" y="647"/>
                    <a:pt x="1062" y="668"/>
                    <a:pt x="1067" y="674"/>
                  </a:cubicBezTo>
                  <a:cubicBezTo>
                    <a:pt x="1067" y="679"/>
                    <a:pt x="1067" y="701"/>
                    <a:pt x="1067" y="711"/>
                  </a:cubicBezTo>
                  <a:cubicBezTo>
                    <a:pt x="1062" y="722"/>
                    <a:pt x="1046" y="733"/>
                    <a:pt x="1046" y="733"/>
                  </a:cubicBezTo>
                  <a:cubicBezTo>
                    <a:pt x="1046" y="733"/>
                    <a:pt x="1067" y="754"/>
                    <a:pt x="1056" y="754"/>
                  </a:cubicBezTo>
                  <a:cubicBezTo>
                    <a:pt x="1046" y="760"/>
                    <a:pt x="1035" y="776"/>
                    <a:pt x="1035" y="781"/>
                  </a:cubicBezTo>
                  <a:cubicBezTo>
                    <a:pt x="1029" y="781"/>
                    <a:pt x="1029" y="792"/>
                    <a:pt x="1024" y="792"/>
                  </a:cubicBezTo>
                  <a:cubicBezTo>
                    <a:pt x="1019" y="792"/>
                    <a:pt x="1002" y="798"/>
                    <a:pt x="1002" y="798"/>
                  </a:cubicBezTo>
                  <a:cubicBezTo>
                    <a:pt x="1002" y="803"/>
                    <a:pt x="1002" y="819"/>
                    <a:pt x="1002" y="819"/>
                  </a:cubicBezTo>
                  <a:cubicBezTo>
                    <a:pt x="981" y="852"/>
                    <a:pt x="981" y="852"/>
                    <a:pt x="981" y="852"/>
                  </a:cubicBezTo>
                  <a:cubicBezTo>
                    <a:pt x="954" y="873"/>
                    <a:pt x="954" y="873"/>
                    <a:pt x="954" y="873"/>
                  </a:cubicBezTo>
                  <a:cubicBezTo>
                    <a:pt x="954" y="873"/>
                    <a:pt x="959" y="889"/>
                    <a:pt x="949" y="889"/>
                  </a:cubicBezTo>
                  <a:cubicBezTo>
                    <a:pt x="943" y="895"/>
                    <a:pt x="916" y="905"/>
                    <a:pt x="911" y="911"/>
                  </a:cubicBezTo>
                  <a:cubicBezTo>
                    <a:pt x="905" y="911"/>
                    <a:pt x="884" y="922"/>
                    <a:pt x="878" y="922"/>
                  </a:cubicBezTo>
                  <a:cubicBezTo>
                    <a:pt x="873" y="922"/>
                    <a:pt x="884" y="943"/>
                    <a:pt x="873" y="922"/>
                  </a:cubicBezTo>
                  <a:cubicBezTo>
                    <a:pt x="862" y="905"/>
                    <a:pt x="868" y="916"/>
                    <a:pt x="857" y="895"/>
                  </a:cubicBezTo>
                  <a:cubicBezTo>
                    <a:pt x="851" y="873"/>
                    <a:pt x="851" y="889"/>
                    <a:pt x="851" y="873"/>
                  </a:cubicBezTo>
                  <a:cubicBezTo>
                    <a:pt x="851" y="857"/>
                    <a:pt x="851" y="868"/>
                    <a:pt x="851" y="857"/>
                  </a:cubicBezTo>
                  <a:cubicBezTo>
                    <a:pt x="846" y="841"/>
                    <a:pt x="851" y="852"/>
                    <a:pt x="846" y="830"/>
                  </a:cubicBezTo>
                  <a:cubicBezTo>
                    <a:pt x="835" y="814"/>
                    <a:pt x="841" y="819"/>
                    <a:pt x="824" y="808"/>
                  </a:cubicBezTo>
                  <a:cubicBezTo>
                    <a:pt x="814" y="798"/>
                    <a:pt x="808" y="808"/>
                    <a:pt x="814" y="792"/>
                  </a:cubicBezTo>
                  <a:cubicBezTo>
                    <a:pt x="819" y="771"/>
                    <a:pt x="819" y="792"/>
                    <a:pt x="819" y="771"/>
                  </a:cubicBezTo>
                  <a:cubicBezTo>
                    <a:pt x="824" y="754"/>
                    <a:pt x="819" y="749"/>
                    <a:pt x="830" y="744"/>
                  </a:cubicBezTo>
                  <a:cubicBezTo>
                    <a:pt x="841" y="733"/>
                    <a:pt x="851" y="733"/>
                    <a:pt x="851" y="722"/>
                  </a:cubicBezTo>
                  <a:cubicBezTo>
                    <a:pt x="851" y="711"/>
                    <a:pt x="851" y="706"/>
                    <a:pt x="846" y="701"/>
                  </a:cubicBezTo>
                  <a:cubicBezTo>
                    <a:pt x="846" y="695"/>
                    <a:pt x="835" y="684"/>
                    <a:pt x="830" y="679"/>
                  </a:cubicBezTo>
                  <a:cubicBezTo>
                    <a:pt x="830" y="674"/>
                    <a:pt x="830" y="679"/>
                    <a:pt x="819" y="663"/>
                  </a:cubicBezTo>
                  <a:cubicBezTo>
                    <a:pt x="814" y="652"/>
                    <a:pt x="808" y="647"/>
                    <a:pt x="808" y="647"/>
                  </a:cubicBezTo>
                  <a:cubicBezTo>
                    <a:pt x="808" y="647"/>
                    <a:pt x="803" y="614"/>
                    <a:pt x="803" y="603"/>
                  </a:cubicBezTo>
                  <a:cubicBezTo>
                    <a:pt x="803" y="593"/>
                    <a:pt x="803" y="609"/>
                    <a:pt x="803" y="593"/>
                  </a:cubicBezTo>
                  <a:cubicBezTo>
                    <a:pt x="808" y="576"/>
                    <a:pt x="808" y="566"/>
                    <a:pt x="808" y="566"/>
                  </a:cubicBezTo>
                  <a:cubicBezTo>
                    <a:pt x="808" y="566"/>
                    <a:pt x="792" y="550"/>
                    <a:pt x="781" y="550"/>
                  </a:cubicBezTo>
                  <a:cubicBezTo>
                    <a:pt x="770" y="555"/>
                    <a:pt x="776" y="566"/>
                    <a:pt x="760" y="555"/>
                  </a:cubicBezTo>
                  <a:cubicBezTo>
                    <a:pt x="749" y="544"/>
                    <a:pt x="754" y="539"/>
                    <a:pt x="749" y="539"/>
                  </a:cubicBezTo>
                  <a:cubicBezTo>
                    <a:pt x="744" y="533"/>
                    <a:pt x="733" y="533"/>
                    <a:pt x="727" y="539"/>
                  </a:cubicBezTo>
                  <a:cubicBezTo>
                    <a:pt x="722" y="544"/>
                    <a:pt x="706" y="544"/>
                    <a:pt x="695" y="550"/>
                  </a:cubicBezTo>
                  <a:cubicBezTo>
                    <a:pt x="679" y="555"/>
                    <a:pt x="679" y="555"/>
                    <a:pt x="663" y="555"/>
                  </a:cubicBezTo>
                  <a:cubicBezTo>
                    <a:pt x="647" y="555"/>
                    <a:pt x="625" y="560"/>
                    <a:pt x="614" y="550"/>
                  </a:cubicBezTo>
                  <a:cubicBezTo>
                    <a:pt x="598" y="544"/>
                    <a:pt x="598" y="555"/>
                    <a:pt x="593" y="539"/>
                  </a:cubicBezTo>
                  <a:cubicBezTo>
                    <a:pt x="587" y="528"/>
                    <a:pt x="593" y="528"/>
                    <a:pt x="582" y="523"/>
                  </a:cubicBezTo>
                  <a:cubicBezTo>
                    <a:pt x="566" y="512"/>
                    <a:pt x="566" y="517"/>
                    <a:pt x="566" y="506"/>
                  </a:cubicBezTo>
                  <a:cubicBezTo>
                    <a:pt x="560" y="496"/>
                    <a:pt x="571" y="496"/>
                    <a:pt x="560" y="485"/>
                  </a:cubicBezTo>
                  <a:cubicBezTo>
                    <a:pt x="549" y="474"/>
                    <a:pt x="566" y="490"/>
                    <a:pt x="549" y="474"/>
                  </a:cubicBezTo>
                  <a:cubicBezTo>
                    <a:pt x="533" y="458"/>
                    <a:pt x="528" y="474"/>
                    <a:pt x="533" y="458"/>
                  </a:cubicBezTo>
                  <a:cubicBezTo>
                    <a:pt x="539" y="447"/>
                    <a:pt x="544" y="452"/>
                    <a:pt x="544" y="436"/>
                  </a:cubicBezTo>
                  <a:cubicBezTo>
                    <a:pt x="544" y="420"/>
                    <a:pt x="571" y="442"/>
                    <a:pt x="555" y="409"/>
                  </a:cubicBezTo>
                  <a:cubicBezTo>
                    <a:pt x="539" y="377"/>
                    <a:pt x="533" y="382"/>
                    <a:pt x="549" y="361"/>
                  </a:cubicBezTo>
                  <a:cubicBezTo>
                    <a:pt x="566" y="334"/>
                    <a:pt x="582" y="323"/>
                    <a:pt x="582" y="318"/>
                  </a:cubicBezTo>
                  <a:cubicBezTo>
                    <a:pt x="587" y="312"/>
                    <a:pt x="593" y="301"/>
                    <a:pt x="598" y="296"/>
                  </a:cubicBezTo>
                  <a:cubicBezTo>
                    <a:pt x="603" y="291"/>
                    <a:pt x="598" y="285"/>
                    <a:pt x="614" y="291"/>
                  </a:cubicBezTo>
                  <a:cubicBezTo>
                    <a:pt x="625" y="291"/>
                    <a:pt x="636" y="285"/>
                    <a:pt x="647" y="275"/>
                  </a:cubicBezTo>
                  <a:cubicBezTo>
                    <a:pt x="657" y="269"/>
                    <a:pt x="668" y="258"/>
                    <a:pt x="674" y="253"/>
                  </a:cubicBezTo>
                  <a:cubicBezTo>
                    <a:pt x="679" y="253"/>
                    <a:pt x="674" y="258"/>
                    <a:pt x="684" y="253"/>
                  </a:cubicBezTo>
                  <a:cubicBezTo>
                    <a:pt x="700" y="248"/>
                    <a:pt x="700" y="248"/>
                    <a:pt x="711" y="248"/>
                  </a:cubicBezTo>
                  <a:cubicBezTo>
                    <a:pt x="717" y="248"/>
                    <a:pt x="700" y="253"/>
                    <a:pt x="727" y="248"/>
                  </a:cubicBezTo>
                  <a:cubicBezTo>
                    <a:pt x="749" y="242"/>
                    <a:pt x="744" y="242"/>
                    <a:pt x="749" y="242"/>
                  </a:cubicBezTo>
                  <a:cubicBezTo>
                    <a:pt x="754" y="242"/>
                    <a:pt x="754" y="242"/>
                    <a:pt x="760" y="248"/>
                  </a:cubicBezTo>
                  <a:cubicBezTo>
                    <a:pt x="770" y="248"/>
                    <a:pt x="770" y="226"/>
                    <a:pt x="770" y="248"/>
                  </a:cubicBezTo>
                  <a:cubicBezTo>
                    <a:pt x="770" y="269"/>
                    <a:pt x="765" y="280"/>
                    <a:pt x="781" y="280"/>
                  </a:cubicBezTo>
                  <a:cubicBezTo>
                    <a:pt x="798" y="280"/>
                    <a:pt x="781" y="280"/>
                    <a:pt x="798" y="280"/>
                  </a:cubicBezTo>
                  <a:cubicBezTo>
                    <a:pt x="814" y="280"/>
                    <a:pt x="808" y="285"/>
                    <a:pt x="819" y="285"/>
                  </a:cubicBezTo>
                  <a:cubicBezTo>
                    <a:pt x="824" y="291"/>
                    <a:pt x="830" y="296"/>
                    <a:pt x="841" y="296"/>
                  </a:cubicBezTo>
                  <a:cubicBezTo>
                    <a:pt x="857" y="296"/>
                    <a:pt x="835" y="318"/>
                    <a:pt x="857" y="296"/>
                  </a:cubicBezTo>
                  <a:cubicBezTo>
                    <a:pt x="873" y="280"/>
                    <a:pt x="841" y="275"/>
                    <a:pt x="873" y="280"/>
                  </a:cubicBezTo>
                  <a:cubicBezTo>
                    <a:pt x="905" y="280"/>
                    <a:pt x="911" y="291"/>
                    <a:pt x="916" y="285"/>
                  </a:cubicBezTo>
                  <a:cubicBezTo>
                    <a:pt x="921" y="285"/>
                    <a:pt x="921" y="291"/>
                    <a:pt x="938" y="280"/>
                  </a:cubicBezTo>
                  <a:cubicBezTo>
                    <a:pt x="949" y="275"/>
                    <a:pt x="949" y="275"/>
                    <a:pt x="954" y="280"/>
                  </a:cubicBezTo>
                  <a:cubicBezTo>
                    <a:pt x="959" y="280"/>
                    <a:pt x="959" y="291"/>
                    <a:pt x="970" y="280"/>
                  </a:cubicBezTo>
                  <a:cubicBezTo>
                    <a:pt x="975" y="269"/>
                    <a:pt x="986" y="275"/>
                    <a:pt x="970" y="264"/>
                  </a:cubicBezTo>
                  <a:cubicBezTo>
                    <a:pt x="949" y="258"/>
                    <a:pt x="943" y="264"/>
                    <a:pt x="943" y="253"/>
                  </a:cubicBezTo>
                  <a:cubicBezTo>
                    <a:pt x="938" y="242"/>
                    <a:pt x="954" y="248"/>
                    <a:pt x="938" y="242"/>
                  </a:cubicBezTo>
                  <a:cubicBezTo>
                    <a:pt x="921" y="242"/>
                    <a:pt x="927" y="242"/>
                    <a:pt x="911" y="237"/>
                  </a:cubicBezTo>
                  <a:cubicBezTo>
                    <a:pt x="900" y="231"/>
                    <a:pt x="889" y="248"/>
                    <a:pt x="884" y="237"/>
                  </a:cubicBezTo>
                  <a:cubicBezTo>
                    <a:pt x="878" y="226"/>
                    <a:pt x="857" y="242"/>
                    <a:pt x="878" y="226"/>
                  </a:cubicBezTo>
                  <a:cubicBezTo>
                    <a:pt x="905" y="205"/>
                    <a:pt x="895" y="194"/>
                    <a:pt x="911" y="199"/>
                  </a:cubicBezTo>
                  <a:cubicBezTo>
                    <a:pt x="927" y="205"/>
                    <a:pt x="921" y="215"/>
                    <a:pt x="932" y="210"/>
                  </a:cubicBezTo>
                  <a:cubicBezTo>
                    <a:pt x="938" y="199"/>
                    <a:pt x="959" y="194"/>
                    <a:pt x="938" y="183"/>
                  </a:cubicBezTo>
                  <a:cubicBezTo>
                    <a:pt x="921" y="172"/>
                    <a:pt x="932" y="178"/>
                    <a:pt x="916" y="167"/>
                  </a:cubicBezTo>
                  <a:cubicBezTo>
                    <a:pt x="900" y="156"/>
                    <a:pt x="884" y="199"/>
                    <a:pt x="873" y="194"/>
                  </a:cubicBezTo>
                  <a:cubicBezTo>
                    <a:pt x="862" y="188"/>
                    <a:pt x="862" y="183"/>
                    <a:pt x="857" y="188"/>
                  </a:cubicBezTo>
                  <a:cubicBezTo>
                    <a:pt x="851" y="188"/>
                    <a:pt x="851" y="205"/>
                    <a:pt x="846" y="215"/>
                  </a:cubicBezTo>
                  <a:cubicBezTo>
                    <a:pt x="846" y="226"/>
                    <a:pt x="857" y="231"/>
                    <a:pt x="841" y="221"/>
                  </a:cubicBezTo>
                  <a:cubicBezTo>
                    <a:pt x="819" y="215"/>
                    <a:pt x="857" y="215"/>
                    <a:pt x="819" y="199"/>
                  </a:cubicBezTo>
                  <a:cubicBezTo>
                    <a:pt x="776" y="188"/>
                    <a:pt x="765" y="188"/>
                    <a:pt x="760" y="194"/>
                  </a:cubicBezTo>
                  <a:cubicBezTo>
                    <a:pt x="754" y="199"/>
                    <a:pt x="744" y="199"/>
                    <a:pt x="744" y="205"/>
                  </a:cubicBezTo>
                  <a:cubicBezTo>
                    <a:pt x="738" y="210"/>
                    <a:pt x="754" y="221"/>
                    <a:pt x="738" y="210"/>
                  </a:cubicBezTo>
                  <a:cubicBezTo>
                    <a:pt x="722" y="199"/>
                    <a:pt x="706" y="215"/>
                    <a:pt x="706" y="215"/>
                  </a:cubicBezTo>
                  <a:cubicBezTo>
                    <a:pt x="706" y="215"/>
                    <a:pt x="700" y="210"/>
                    <a:pt x="690" y="215"/>
                  </a:cubicBezTo>
                  <a:cubicBezTo>
                    <a:pt x="684" y="221"/>
                    <a:pt x="668" y="226"/>
                    <a:pt x="663" y="226"/>
                  </a:cubicBezTo>
                  <a:cubicBezTo>
                    <a:pt x="652" y="221"/>
                    <a:pt x="636" y="226"/>
                    <a:pt x="652" y="210"/>
                  </a:cubicBezTo>
                  <a:cubicBezTo>
                    <a:pt x="668" y="188"/>
                    <a:pt x="657" y="199"/>
                    <a:pt x="679" y="188"/>
                  </a:cubicBezTo>
                  <a:cubicBezTo>
                    <a:pt x="700" y="178"/>
                    <a:pt x="738" y="178"/>
                    <a:pt x="706" y="172"/>
                  </a:cubicBezTo>
                  <a:cubicBezTo>
                    <a:pt x="674" y="167"/>
                    <a:pt x="722" y="167"/>
                    <a:pt x="684" y="145"/>
                  </a:cubicBezTo>
                  <a:cubicBezTo>
                    <a:pt x="641" y="124"/>
                    <a:pt x="641" y="150"/>
                    <a:pt x="641" y="124"/>
                  </a:cubicBezTo>
                  <a:cubicBezTo>
                    <a:pt x="647" y="97"/>
                    <a:pt x="641" y="97"/>
                    <a:pt x="630" y="97"/>
                  </a:cubicBezTo>
                  <a:cubicBezTo>
                    <a:pt x="625" y="102"/>
                    <a:pt x="598" y="107"/>
                    <a:pt x="587" y="107"/>
                  </a:cubicBezTo>
                  <a:cubicBezTo>
                    <a:pt x="576" y="107"/>
                    <a:pt x="587" y="118"/>
                    <a:pt x="571" y="107"/>
                  </a:cubicBezTo>
                  <a:cubicBezTo>
                    <a:pt x="555" y="97"/>
                    <a:pt x="544" y="113"/>
                    <a:pt x="555" y="97"/>
                  </a:cubicBezTo>
                  <a:cubicBezTo>
                    <a:pt x="560" y="80"/>
                    <a:pt x="560" y="75"/>
                    <a:pt x="571" y="64"/>
                  </a:cubicBezTo>
                  <a:cubicBezTo>
                    <a:pt x="582" y="54"/>
                    <a:pt x="582" y="21"/>
                    <a:pt x="609" y="32"/>
                  </a:cubicBezTo>
                  <a:cubicBezTo>
                    <a:pt x="636" y="48"/>
                    <a:pt x="625" y="43"/>
                    <a:pt x="647" y="43"/>
                  </a:cubicBezTo>
                  <a:cubicBezTo>
                    <a:pt x="668" y="48"/>
                    <a:pt x="679" y="43"/>
                    <a:pt x="679" y="37"/>
                  </a:cubicBezTo>
                  <a:cubicBezTo>
                    <a:pt x="679" y="32"/>
                    <a:pt x="657" y="21"/>
                    <a:pt x="657" y="21"/>
                  </a:cubicBezTo>
                  <a:cubicBezTo>
                    <a:pt x="657" y="21"/>
                    <a:pt x="647" y="27"/>
                    <a:pt x="652" y="21"/>
                  </a:cubicBezTo>
                  <a:cubicBezTo>
                    <a:pt x="652" y="16"/>
                    <a:pt x="657" y="5"/>
                    <a:pt x="657" y="5"/>
                  </a:cubicBezTo>
                  <a:cubicBezTo>
                    <a:pt x="652" y="0"/>
                    <a:pt x="652" y="0"/>
                    <a:pt x="652" y="0"/>
                  </a:cubicBezTo>
                  <a:cubicBezTo>
                    <a:pt x="652" y="0"/>
                    <a:pt x="571" y="0"/>
                    <a:pt x="555" y="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grpSp>
      <p:grpSp>
        <p:nvGrpSpPr>
          <p:cNvPr id="567" name="Group 566"/>
          <p:cNvGrpSpPr/>
          <p:nvPr/>
        </p:nvGrpSpPr>
        <p:grpSpPr>
          <a:xfrm>
            <a:off x="1115616" y="1203598"/>
            <a:ext cx="395404" cy="397769"/>
            <a:chOff x="4788063" y="4542791"/>
            <a:chExt cx="1054410" cy="1060717"/>
          </a:xfrm>
          <a:solidFill>
            <a:schemeClr val="tx1"/>
          </a:solidFill>
        </p:grpSpPr>
        <p:sp>
          <p:nvSpPr>
            <p:cNvPr id="568" name="Freeform 80"/>
            <p:cNvSpPr>
              <a:spLocks noChangeArrowheads="1"/>
            </p:cNvSpPr>
            <p:nvPr/>
          </p:nvSpPr>
          <p:spPr bwMode="auto">
            <a:xfrm>
              <a:off x="5299672" y="4861006"/>
              <a:ext cx="209011" cy="209023"/>
            </a:xfrm>
            <a:custGeom>
              <a:avLst/>
              <a:gdLst>
                <a:gd name="T0" fmla="*/ 275 w 297"/>
                <a:gd name="T1" fmla="*/ 296 h 297"/>
                <a:gd name="T2" fmla="*/ 275 w 297"/>
                <a:gd name="T3" fmla="*/ 296 h 297"/>
                <a:gd name="T4" fmla="*/ 253 w 297"/>
                <a:gd name="T5" fmla="*/ 280 h 297"/>
                <a:gd name="T6" fmla="*/ 21 w 297"/>
                <a:gd name="T7" fmla="*/ 43 h 297"/>
                <a:gd name="T8" fmla="*/ 0 w 297"/>
                <a:gd name="T9" fmla="*/ 21 h 297"/>
                <a:gd name="T10" fmla="*/ 21 w 297"/>
                <a:gd name="T11" fmla="*/ 0 h 297"/>
                <a:gd name="T12" fmla="*/ 296 w 297"/>
                <a:gd name="T13" fmla="*/ 280 h 297"/>
                <a:gd name="T14" fmla="*/ 275 w 297"/>
                <a:gd name="T15" fmla="*/ 296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97">
                  <a:moveTo>
                    <a:pt x="275" y="296"/>
                  </a:moveTo>
                  <a:lnTo>
                    <a:pt x="275" y="296"/>
                  </a:lnTo>
                  <a:cubicBezTo>
                    <a:pt x="264" y="296"/>
                    <a:pt x="253" y="291"/>
                    <a:pt x="253" y="280"/>
                  </a:cubicBezTo>
                  <a:cubicBezTo>
                    <a:pt x="253" y="151"/>
                    <a:pt x="151" y="43"/>
                    <a:pt x="21" y="43"/>
                  </a:cubicBezTo>
                  <a:cubicBezTo>
                    <a:pt x="10" y="43"/>
                    <a:pt x="0" y="32"/>
                    <a:pt x="0" y="21"/>
                  </a:cubicBezTo>
                  <a:cubicBezTo>
                    <a:pt x="0" y="11"/>
                    <a:pt x="10" y="0"/>
                    <a:pt x="21" y="0"/>
                  </a:cubicBezTo>
                  <a:cubicBezTo>
                    <a:pt x="172" y="0"/>
                    <a:pt x="296" y="124"/>
                    <a:pt x="296" y="280"/>
                  </a:cubicBezTo>
                  <a:cubicBezTo>
                    <a:pt x="296" y="291"/>
                    <a:pt x="285" y="296"/>
                    <a:pt x="275" y="29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69" name="Freeform 81"/>
            <p:cNvSpPr>
              <a:spLocks noChangeArrowheads="1"/>
            </p:cNvSpPr>
            <p:nvPr/>
          </p:nvSpPr>
          <p:spPr bwMode="auto">
            <a:xfrm>
              <a:off x="5346465" y="5172981"/>
              <a:ext cx="65510" cy="271418"/>
            </a:xfrm>
            <a:custGeom>
              <a:avLst/>
              <a:gdLst>
                <a:gd name="T0" fmla="*/ 32 w 92"/>
                <a:gd name="T1" fmla="*/ 383 h 384"/>
                <a:gd name="T2" fmla="*/ 0 w 92"/>
                <a:gd name="T3" fmla="*/ 377 h 384"/>
                <a:gd name="T4" fmla="*/ 59 w 92"/>
                <a:gd name="T5" fmla="*/ 0 h 384"/>
                <a:gd name="T6" fmla="*/ 91 w 92"/>
                <a:gd name="T7" fmla="*/ 5 h 384"/>
                <a:gd name="T8" fmla="*/ 32 w 92"/>
                <a:gd name="T9" fmla="*/ 383 h 384"/>
              </a:gdLst>
              <a:ahLst/>
              <a:cxnLst>
                <a:cxn ang="0">
                  <a:pos x="T0" y="T1"/>
                </a:cxn>
                <a:cxn ang="0">
                  <a:pos x="T2" y="T3"/>
                </a:cxn>
                <a:cxn ang="0">
                  <a:pos x="T4" y="T5"/>
                </a:cxn>
                <a:cxn ang="0">
                  <a:pos x="T6" y="T7"/>
                </a:cxn>
                <a:cxn ang="0">
                  <a:pos x="T8" y="T9"/>
                </a:cxn>
              </a:cxnLst>
              <a:rect l="0" t="0" r="r" b="b"/>
              <a:pathLst>
                <a:path w="92" h="384">
                  <a:moveTo>
                    <a:pt x="32" y="383"/>
                  </a:moveTo>
                  <a:lnTo>
                    <a:pt x="0" y="377"/>
                  </a:lnTo>
                  <a:lnTo>
                    <a:pt x="59" y="0"/>
                  </a:lnTo>
                  <a:lnTo>
                    <a:pt x="91" y="5"/>
                  </a:lnTo>
                  <a:lnTo>
                    <a:pt x="32" y="38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0" name="Freeform 82"/>
            <p:cNvSpPr>
              <a:spLocks noChangeArrowheads="1"/>
            </p:cNvSpPr>
            <p:nvPr/>
          </p:nvSpPr>
          <p:spPr bwMode="auto">
            <a:xfrm>
              <a:off x="5209206" y="5172981"/>
              <a:ext cx="68631" cy="271418"/>
            </a:xfrm>
            <a:custGeom>
              <a:avLst/>
              <a:gdLst>
                <a:gd name="T0" fmla="*/ 64 w 98"/>
                <a:gd name="T1" fmla="*/ 383 h 384"/>
                <a:gd name="T2" fmla="*/ 0 w 98"/>
                <a:gd name="T3" fmla="*/ 5 h 384"/>
                <a:gd name="T4" fmla="*/ 32 w 98"/>
                <a:gd name="T5" fmla="*/ 0 h 384"/>
                <a:gd name="T6" fmla="*/ 97 w 98"/>
                <a:gd name="T7" fmla="*/ 377 h 384"/>
                <a:gd name="T8" fmla="*/ 64 w 98"/>
                <a:gd name="T9" fmla="*/ 383 h 384"/>
              </a:gdLst>
              <a:ahLst/>
              <a:cxnLst>
                <a:cxn ang="0">
                  <a:pos x="T0" y="T1"/>
                </a:cxn>
                <a:cxn ang="0">
                  <a:pos x="T2" y="T3"/>
                </a:cxn>
                <a:cxn ang="0">
                  <a:pos x="T4" y="T5"/>
                </a:cxn>
                <a:cxn ang="0">
                  <a:pos x="T6" y="T7"/>
                </a:cxn>
                <a:cxn ang="0">
                  <a:pos x="T8" y="T9"/>
                </a:cxn>
              </a:cxnLst>
              <a:rect l="0" t="0" r="r" b="b"/>
              <a:pathLst>
                <a:path w="98" h="384">
                  <a:moveTo>
                    <a:pt x="64" y="383"/>
                  </a:moveTo>
                  <a:lnTo>
                    <a:pt x="0" y="5"/>
                  </a:lnTo>
                  <a:lnTo>
                    <a:pt x="32" y="0"/>
                  </a:lnTo>
                  <a:lnTo>
                    <a:pt x="97" y="377"/>
                  </a:lnTo>
                  <a:lnTo>
                    <a:pt x="64" y="38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1" name="Freeform 83"/>
            <p:cNvSpPr>
              <a:spLocks noChangeArrowheads="1"/>
            </p:cNvSpPr>
            <p:nvPr/>
          </p:nvSpPr>
          <p:spPr bwMode="auto">
            <a:xfrm>
              <a:off x="5227922" y="5172981"/>
              <a:ext cx="171574" cy="37437"/>
            </a:xfrm>
            <a:custGeom>
              <a:avLst/>
              <a:gdLst>
                <a:gd name="T0" fmla="*/ 243 w 244"/>
                <a:gd name="T1" fmla="*/ 54 h 55"/>
                <a:gd name="T2" fmla="*/ 243 w 244"/>
                <a:gd name="T3" fmla="*/ 54 h 55"/>
                <a:gd name="T4" fmla="*/ 222 w 244"/>
                <a:gd name="T5" fmla="*/ 32 h 55"/>
                <a:gd name="T6" fmla="*/ 211 w 244"/>
                <a:gd name="T7" fmla="*/ 22 h 55"/>
                <a:gd name="T8" fmla="*/ 205 w 244"/>
                <a:gd name="T9" fmla="*/ 32 h 55"/>
                <a:gd name="T10" fmla="*/ 184 w 244"/>
                <a:gd name="T11" fmla="*/ 54 h 55"/>
                <a:gd name="T12" fmla="*/ 157 w 244"/>
                <a:gd name="T13" fmla="*/ 32 h 55"/>
                <a:gd name="T14" fmla="*/ 151 w 244"/>
                <a:gd name="T15" fmla="*/ 22 h 55"/>
                <a:gd name="T16" fmla="*/ 146 w 244"/>
                <a:gd name="T17" fmla="*/ 32 h 55"/>
                <a:gd name="T18" fmla="*/ 119 w 244"/>
                <a:gd name="T19" fmla="*/ 54 h 55"/>
                <a:gd name="T20" fmla="*/ 98 w 244"/>
                <a:gd name="T21" fmla="*/ 32 h 55"/>
                <a:gd name="T22" fmla="*/ 92 w 244"/>
                <a:gd name="T23" fmla="*/ 22 h 55"/>
                <a:gd name="T24" fmla="*/ 81 w 244"/>
                <a:gd name="T25" fmla="*/ 32 h 55"/>
                <a:gd name="T26" fmla="*/ 60 w 244"/>
                <a:gd name="T27" fmla="*/ 54 h 55"/>
                <a:gd name="T28" fmla="*/ 38 w 244"/>
                <a:gd name="T29" fmla="*/ 32 h 55"/>
                <a:gd name="T30" fmla="*/ 33 w 244"/>
                <a:gd name="T31" fmla="*/ 22 h 55"/>
                <a:gd name="T32" fmla="*/ 22 w 244"/>
                <a:gd name="T33" fmla="*/ 32 h 55"/>
                <a:gd name="T34" fmla="*/ 0 w 244"/>
                <a:gd name="T35" fmla="*/ 54 h 55"/>
                <a:gd name="T36" fmla="*/ 0 w 244"/>
                <a:gd name="T37" fmla="*/ 38 h 55"/>
                <a:gd name="T38" fmla="*/ 6 w 244"/>
                <a:gd name="T39" fmla="*/ 22 h 55"/>
                <a:gd name="T40" fmla="*/ 33 w 244"/>
                <a:gd name="T41" fmla="*/ 0 h 55"/>
                <a:gd name="T42" fmla="*/ 55 w 244"/>
                <a:gd name="T43" fmla="*/ 22 h 55"/>
                <a:gd name="T44" fmla="*/ 60 w 244"/>
                <a:gd name="T45" fmla="*/ 38 h 55"/>
                <a:gd name="T46" fmla="*/ 71 w 244"/>
                <a:gd name="T47" fmla="*/ 22 h 55"/>
                <a:gd name="T48" fmla="*/ 92 w 244"/>
                <a:gd name="T49" fmla="*/ 0 h 55"/>
                <a:gd name="T50" fmla="*/ 114 w 244"/>
                <a:gd name="T51" fmla="*/ 22 h 55"/>
                <a:gd name="T52" fmla="*/ 119 w 244"/>
                <a:gd name="T53" fmla="*/ 38 h 55"/>
                <a:gd name="T54" fmla="*/ 130 w 244"/>
                <a:gd name="T55" fmla="*/ 22 h 55"/>
                <a:gd name="T56" fmla="*/ 151 w 244"/>
                <a:gd name="T57" fmla="*/ 0 h 55"/>
                <a:gd name="T58" fmla="*/ 173 w 244"/>
                <a:gd name="T59" fmla="*/ 22 h 55"/>
                <a:gd name="T60" fmla="*/ 184 w 244"/>
                <a:gd name="T61" fmla="*/ 38 h 55"/>
                <a:gd name="T62" fmla="*/ 189 w 244"/>
                <a:gd name="T63" fmla="*/ 22 h 55"/>
                <a:gd name="T64" fmla="*/ 211 w 244"/>
                <a:gd name="T65" fmla="*/ 0 h 55"/>
                <a:gd name="T66" fmla="*/ 232 w 244"/>
                <a:gd name="T67" fmla="*/ 22 h 55"/>
                <a:gd name="T68" fmla="*/ 243 w 244"/>
                <a:gd name="T69" fmla="*/ 38 h 55"/>
                <a:gd name="T70" fmla="*/ 243 w 244"/>
                <a:gd name="T7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55">
                  <a:moveTo>
                    <a:pt x="243" y="54"/>
                  </a:moveTo>
                  <a:lnTo>
                    <a:pt x="243" y="54"/>
                  </a:lnTo>
                  <a:cubicBezTo>
                    <a:pt x="227" y="54"/>
                    <a:pt x="222" y="43"/>
                    <a:pt x="222" y="32"/>
                  </a:cubicBezTo>
                  <a:cubicBezTo>
                    <a:pt x="216" y="27"/>
                    <a:pt x="216" y="22"/>
                    <a:pt x="211" y="22"/>
                  </a:cubicBezTo>
                  <a:cubicBezTo>
                    <a:pt x="211" y="22"/>
                    <a:pt x="205" y="27"/>
                    <a:pt x="205" y="32"/>
                  </a:cubicBezTo>
                  <a:cubicBezTo>
                    <a:pt x="200" y="43"/>
                    <a:pt x="195" y="54"/>
                    <a:pt x="184" y="54"/>
                  </a:cubicBezTo>
                  <a:cubicBezTo>
                    <a:pt x="168" y="54"/>
                    <a:pt x="162" y="43"/>
                    <a:pt x="157" y="32"/>
                  </a:cubicBezTo>
                  <a:cubicBezTo>
                    <a:pt x="157" y="27"/>
                    <a:pt x="151" y="22"/>
                    <a:pt x="151" y="22"/>
                  </a:cubicBezTo>
                  <a:cubicBezTo>
                    <a:pt x="151" y="22"/>
                    <a:pt x="146" y="27"/>
                    <a:pt x="146" y="32"/>
                  </a:cubicBezTo>
                  <a:cubicBezTo>
                    <a:pt x="141" y="43"/>
                    <a:pt x="135" y="54"/>
                    <a:pt x="119" y="54"/>
                  </a:cubicBezTo>
                  <a:cubicBezTo>
                    <a:pt x="108" y="54"/>
                    <a:pt x="103" y="43"/>
                    <a:pt x="98" y="32"/>
                  </a:cubicBezTo>
                  <a:cubicBezTo>
                    <a:pt x="98" y="27"/>
                    <a:pt x="92" y="22"/>
                    <a:pt x="92" y="22"/>
                  </a:cubicBezTo>
                  <a:cubicBezTo>
                    <a:pt x="87" y="22"/>
                    <a:pt x="87" y="27"/>
                    <a:pt x="81" y="32"/>
                  </a:cubicBezTo>
                  <a:cubicBezTo>
                    <a:pt x="81" y="43"/>
                    <a:pt x="76" y="54"/>
                    <a:pt x="60" y="54"/>
                  </a:cubicBezTo>
                  <a:cubicBezTo>
                    <a:pt x="49" y="54"/>
                    <a:pt x="44" y="43"/>
                    <a:pt x="38" y="32"/>
                  </a:cubicBezTo>
                  <a:cubicBezTo>
                    <a:pt x="38" y="27"/>
                    <a:pt x="33" y="22"/>
                    <a:pt x="33" y="22"/>
                  </a:cubicBezTo>
                  <a:cubicBezTo>
                    <a:pt x="27" y="22"/>
                    <a:pt x="22" y="27"/>
                    <a:pt x="22" y="32"/>
                  </a:cubicBezTo>
                  <a:cubicBezTo>
                    <a:pt x="17" y="43"/>
                    <a:pt x="11" y="54"/>
                    <a:pt x="0" y="54"/>
                  </a:cubicBezTo>
                  <a:cubicBezTo>
                    <a:pt x="0" y="38"/>
                    <a:pt x="0" y="38"/>
                    <a:pt x="0" y="38"/>
                  </a:cubicBezTo>
                  <a:cubicBezTo>
                    <a:pt x="0" y="38"/>
                    <a:pt x="6" y="27"/>
                    <a:pt x="6" y="22"/>
                  </a:cubicBezTo>
                  <a:cubicBezTo>
                    <a:pt x="11" y="16"/>
                    <a:pt x="17" y="0"/>
                    <a:pt x="33" y="0"/>
                  </a:cubicBezTo>
                  <a:cubicBezTo>
                    <a:pt x="44" y="0"/>
                    <a:pt x="49" y="16"/>
                    <a:pt x="55" y="22"/>
                  </a:cubicBezTo>
                  <a:cubicBezTo>
                    <a:pt x="55" y="27"/>
                    <a:pt x="60" y="38"/>
                    <a:pt x="60" y="38"/>
                  </a:cubicBezTo>
                  <a:cubicBezTo>
                    <a:pt x="65" y="38"/>
                    <a:pt x="65" y="27"/>
                    <a:pt x="71" y="22"/>
                  </a:cubicBezTo>
                  <a:cubicBezTo>
                    <a:pt x="71" y="16"/>
                    <a:pt x="76" y="0"/>
                    <a:pt x="92" y="0"/>
                  </a:cubicBezTo>
                  <a:cubicBezTo>
                    <a:pt x="103" y="0"/>
                    <a:pt x="108" y="16"/>
                    <a:pt x="114" y="22"/>
                  </a:cubicBezTo>
                  <a:cubicBezTo>
                    <a:pt x="114" y="27"/>
                    <a:pt x="119" y="38"/>
                    <a:pt x="119" y="38"/>
                  </a:cubicBezTo>
                  <a:cubicBezTo>
                    <a:pt x="125" y="38"/>
                    <a:pt x="125" y="27"/>
                    <a:pt x="130" y="22"/>
                  </a:cubicBezTo>
                  <a:cubicBezTo>
                    <a:pt x="135" y="16"/>
                    <a:pt x="141" y="0"/>
                    <a:pt x="151" y="0"/>
                  </a:cubicBezTo>
                  <a:cubicBezTo>
                    <a:pt x="162" y="0"/>
                    <a:pt x="168" y="16"/>
                    <a:pt x="173" y="22"/>
                  </a:cubicBezTo>
                  <a:cubicBezTo>
                    <a:pt x="178" y="27"/>
                    <a:pt x="178" y="38"/>
                    <a:pt x="184" y="38"/>
                  </a:cubicBezTo>
                  <a:cubicBezTo>
                    <a:pt x="184" y="38"/>
                    <a:pt x="189" y="27"/>
                    <a:pt x="189" y="22"/>
                  </a:cubicBezTo>
                  <a:cubicBezTo>
                    <a:pt x="195" y="16"/>
                    <a:pt x="200" y="0"/>
                    <a:pt x="211" y="0"/>
                  </a:cubicBezTo>
                  <a:cubicBezTo>
                    <a:pt x="227" y="0"/>
                    <a:pt x="232" y="16"/>
                    <a:pt x="232" y="22"/>
                  </a:cubicBezTo>
                  <a:cubicBezTo>
                    <a:pt x="238" y="27"/>
                    <a:pt x="238" y="38"/>
                    <a:pt x="243" y="38"/>
                  </a:cubicBezTo>
                  <a:cubicBezTo>
                    <a:pt x="243" y="54"/>
                    <a:pt x="243" y="54"/>
                    <a:pt x="243" y="5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2" name="Freeform 84"/>
            <p:cNvSpPr>
              <a:spLocks noChangeArrowheads="1"/>
            </p:cNvSpPr>
            <p:nvPr/>
          </p:nvSpPr>
          <p:spPr bwMode="auto">
            <a:xfrm>
              <a:off x="5299672" y="4542791"/>
              <a:ext cx="31196" cy="187185"/>
            </a:xfrm>
            <a:custGeom>
              <a:avLst/>
              <a:gdLst>
                <a:gd name="T0" fmla="*/ 21 w 44"/>
                <a:gd name="T1" fmla="*/ 265 h 266"/>
                <a:gd name="T2" fmla="*/ 21 w 44"/>
                <a:gd name="T3" fmla="*/ 265 h 266"/>
                <a:gd name="T4" fmla="*/ 0 w 44"/>
                <a:gd name="T5" fmla="*/ 243 h 266"/>
                <a:gd name="T6" fmla="*/ 0 w 44"/>
                <a:gd name="T7" fmla="*/ 22 h 266"/>
                <a:gd name="T8" fmla="*/ 21 w 44"/>
                <a:gd name="T9" fmla="*/ 0 h 266"/>
                <a:gd name="T10" fmla="*/ 43 w 44"/>
                <a:gd name="T11" fmla="*/ 22 h 266"/>
                <a:gd name="T12" fmla="*/ 43 w 44"/>
                <a:gd name="T13" fmla="*/ 243 h 266"/>
                <a:gd name="T14" fmla="*/ 21 w 44"/>
                <a:gd name="T15" fmla="*/ 265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66">
                  <a:moveTo>
                    <a:pt x="21" y="265"/>
                  </a:moveTo>
                  <a:lnTo>
                    <a:pt x="21" y="265"/>
                  </a:lnTo>
                  <a:cubicBezTo>
                    <a:pt x="10" y="265"/>
                    <a:pt x="0" y="254"/>
                    <a:pt x="0" y="243"/>
                  </a:cubicBezTo>
                  <a:cubicBezTo>
                    <a:pt x="0" y="22"/>
                    <a:pt x="0" y="22"/>
                    <a:pt x="0" y="22"/>
                  </a:cubicBezTo>
                  <a:cubicBezTo>
                    <a:pt x="0" y="11"/>
                    <a:pt x="10" y="0"/>
                    <a:pt x="21" y="0"/>
                  </a:cubicBezTo>
                  <a:cubicBezTo>
                    <a:pt x="32" y="0"/>
                    <a:pt x="43" y="11"/>
                    <a:pt x="43" y="22"/>
                  </a:cubicBezTo>
                  <a:cubicBezTo>
                    <a:pt x="43" y="243"/>
                    <a:pt x="43" y="243"/>
                    <a:pt x="43" y="243"/>
                  </a:cubicBezTo>
                  <a:cubicBezTo>
                    <a:pt x="43" y="254"/>
                    <a:pt x="32" y="265"/>
                    <a:pt x="21" y="26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3" name="Freeform 85"/>
            <p:cNvSpPr>
              <a:spLocks noChangeArrowheads="1"/>
            </p:cNvSpPr>
            <p:nvPr/>
          </p:nvSpPr>
          <p:spPr bwMode="auto">
            <a:xfrm>
              <a:off x="5474366" y="4611427"/>
              <a:ext cx="112303" cy="165346"/>
            </a:xfrm>
            <a:custGeom>
              <a:avLst/>
              <a:gdLst>
                <a:gd name="T0" fmla="*/ 21 w 157"/>
                <a:gd name="T1" fmla="*/ 232 h 233"/>
                <a:gd name="T2" fmla="*/ 21 w 157"/>
                <a:gd name="T3" fmla="*/ 232 h 233"/>
                <a:gd name="T4" fmla="*/ 10 w 157"/>
                <a:gd name="T5" fmla="*/ 232 h 233"/>
                <a:gd name="T6" fmla="*/ 5 w 157"/>
                <a:gd name="T7" fmla="*/ 200 h 233"/>
                <a:gd name="T8" fmla="*/ 113 w 157"/>
                <a:gd name="T9" fmla="*/ 11 h 233"/>
                <a:gd name="T10" fmla="*/ 145 w 157"/>
                <a:gd name="T11" fmla="*/ 6 h 233"/>
                <a:gd name="T12" fmla="*/ 151 w 157"/>
                <a:gd name="T13" fmla="*/ 33 h 233"/>
                <a:gd name="T14" fmla="*/ 43 w 157"/>
                <a:gd name="T15" fmla="*/ 221 h 233"/>
                <a:gd name="T16" fmla="*/ 21 w 157"/>
                <a:gd name="T17"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33">
                  <a:moveTo>
                    <a:pt x="21" y="232"/>
                  </a:moveTo>
                  <a:lnTo>
                    <a:pt x="21" y="232"/>
                  </a:lnTo>
                  <a:cubicBezTo>
                    <a:pt x="21" y="232"/>
                    <a:pt x="16" y="232"/>
                    <a:pt x="10" y="232"/>
                  </a:cubicBezTo>
                  <a:cubicBezTo>
                    <a:pt x="5" y="227"/>
                    <a:pt x="0" y="211"/>
                    <a:pt x="5" y="200"/>
                  </a:cubicBezTo>
                  <a:cubicBezTo>
                    <a:pt x="113" y="11"/>
                    <a:pt x="113" y="11"/>
                    <a:pt x="113" y="11"/>
                  </a:cubicBezTo>
                  <a:cubicBezTo>
                    <a:pt x="118" y="0"/>
                    <a:pt x="134" y="0"/>
                    <a:pt x="145" y="6"/>
                  </a:cubicBezTo>
                  <a:cubicBezTo>
                    <a:pt x="151" y="11"/>
                    <a:pt x="156" y="22"/>
                    <a:pt x="151" y="33"/>
                  </a:cubicBezTo>
                  <a:cubicBezTo>
                    <a:pt x="43" y="221"/>
                    <a:pt x="43" y="221"/>
                    <a:pt x="43" y="221"/>
                  </a:cubicBezTo>
                  <a:cubicBezTo>
                    <a:pt x="37" y="227"/>
                    <a:pt x="32" y="232"/>
                    <a:pt x="21" y="23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4" name="Freeform 86"/>
            <p:cNvSpPr>
              <a:spLocks noChangeArrowheads="1"/>
            </p:cNvSpPr>
            <p:nvPr/>
          </p:nvSpPr>
          <p:spPr bwMode="auto">
            <a:xfrm>
              <a:off x="5602269" y="4795490"/>
              <a:ext cx="168455" cy="112311"/>
            </a:xfrm>
            <a:custGeom>
              <a:avLst/>
              <a:gdLst>
                <a:gd name="T0" fmla="*/ 22 w 238"/>
                <a:gd name="T1" fmla="*/ 156 h 157"/>
                <a:gd name="T2" fmla="*/ 22 w 238"/>
                <a:gd name="T3" fmla="*/ 156 h 157"/>
                <a:gd name="T4" fmla="*/ 5 w 238"/>
                <a:gd name="T5" fmla="*/ 146 h 157"/>
                <a:gd name="T6" fmla="*/ 11 w 238"/>
                <a:gd name="T7" fmla="*/ 119 h 157"/>
                <a:gd name="T8" fmla="*/ 205 w 238"/>
                <a:gd name="T9" fmla="*/ 11 h 157"/>
                <a:gd name="T10" fmla="*/ 232 w 238"/>
                <a:gd name="T11" fmla="*/ 16 h 157"/>
                <a:gd name="T12" fmla="*/ 226 w 238"/>
                <a:gd name="T13" fmla="*/ 43 h 157"/>
                <a:gd name="T14" fmla="*/ 32 w 238"/>
                <a:gd name="T15" fmla="*/ 156 h 157"/>
                <a:gd name="T16" fmla="*/ 22 w 238"/>
                <a:gd name="T17"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7">
                  <a:moveTo>
                    <a:pt x="22" y="156"/>
                  </a:moveTo>
                  <a:lnTo>
                    <a:pt x="22" y="156"/>
                  </a:lnTo>
                  <a:cubicBezTo>
                    <a:pt x="16" y="156"/>
                    <a:pt x="11" y="151"/>
                    <a:pt x="5" y="146"/>
                  </a:cubicBezTo>
                  <a:cubicBezTo>
                    <a:pt x="0" y="135"/>
                    <a:pt x="5" y="124"/>
                    <a:pt x="11" y="119"/>
                  </a:cubicBezTo>
                  <a:cubicBezTo>
                    <a:pt x="205" y="11"/>
                    <a:pt x="205" y="11"/>
                    <a:pt x="205" y="11"/>
                  </a:cubicBezTo>
                  <a:cubicBezTo>
                    <a:pt x="216" y="0"/>
                    <a:pt x="226" y="5"/>
                    <a:pt x="232" y="16"/>
                  </a:cubicBezTo>
                  <a:cubicBezTo>
                    <a:pt x="237" y="27"/>
                    <a:pt x="232" y="38"/>
                    <a:pt x="226" y="43"/>
                  </a:cubicBezTo>
                  <a:cubicBezTo>
                    <a:pt x="32" y="156"/>
                    <a:pt x="32" y="156"/>
                    <a:pt x="32" y="156"/>
                  </a:cubicBezTo>
                  <a:cubicBezTo>
                    <a:pt x="32" y="156"/>
                    <a:pt x="27" y="156"/>
                    <a:pt x="22"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5" name="Freeform 87"/>
            <p:cNvSpPr>
              <a:spLocks noChangeArrowheads="1"/>
            </p:cNvSpPr>
            <p:nvPr/>
          </p:nvSpPr>
          <p:spPr bwMode="auto">
            <a:xfrm>
              <a:off x="5652181" y="5054433"/>
              <a:ext cx="190292" cy="31198"/>
            </a:xfrm>
            <a:custGeom>
              <a:avLst/>
              <a:gdLst>
                <a:gd name="T0" fmla="*/ 248 w 271"/>
                <a:gd name="T1" fmla="*/ 43 h 44"/>
                <a:gd name="T2" fmla="*/ 248 w 271"/>
                <a:gd name="T3" fmla="*/ 43 h 44"/>
                <a:gd name="T4" fmla="*/ 22 w 271"/>
                <a:gd name="T5" fmla="*/ 43 h 44"/>
                <a:gd name="T6" fmla="*/ 0 w 271"/>
                <a:gd name="T7" fmla="*/ 21 h 44"/>
                <a:gd name="T8" fmla="*/ 22 w 271"/>
                <a:gd name="T9" fmla="*/ 0 h 44"/>
                <a:gd name="T10" fmla="*/ 248 w 271"/>
                <a:gd name="T11" fmla="*/ 0 h 44"/>
                <a:gd name="T12" fmla="*/ 270 w 271"/>
                <a:gd name="T13" fmla="*/ 21 h 44"/>
                <a:gd name="T14" fmla="*/ 248 w 271"/>
                <a:gd name="T15" fmla="*/ 4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44">
                  <a:moveTo>
                    <a:pt x="248" y="43"/>
                  </a:moveTo>
                  <a:lnTo>
                    <a:pt x="248" y="43"/>
                  </a:lnTo>
                  <a:cubicBezTo>
                    <a:pt x="22" y="43"/>
                    <a:pt x="22" y="43"/>
                    <a:pt x="22" y="43"/>
                  </a:cubicBezTo>
                  <a:cubicBezTo>
                    <a:pt x="11" y="43"/>
                    <a:pt x="0" y="32"/>
                    <a:pt x="0" y="21"/>
                  </a:cubicBezTo>
                  <a:cubicBezTo>
                    <a:pt x="0" y="11"/>
                    <a:pt x="11" y="0"/>
                    <a:pt x="22" y="0"/>
                  </a:cubicBezTo>
                  <a:cubicBezTo>
                    <a:pt x="248" y="0"/>
                    <a:pt x="248" y="0"/>
                    <a:pt x="248" y="0"/>
                  </a:cubicBezTo>
                  <a:cubicBezTo>
                    <a:pt x="259" y="0"/>
                    <a:pt x="270" y="11"/>
                    <a:pt x="270" y="21"/>
                  </a:cubicBezTo>
                  <a:cubicBezTo>
                    <a:pt x="270" y="32"/>
                    <a:pt x="259" y="43"/>
                    <a:pt x="248" y="4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6" name="Freeform 88"/>
            <p:cNvSpPr>
              <a:spLocks noChangeArrowheads="1"/>
            </p:cNvSpPr>
            <p:nvPr/>
          </p:nvSpPr>
          <p:spPr bwMode="auto">
            <a:xfrm>
              <a:off x="5602269" y="5229137"/>
              <a:ext cx="168455" cy="112311"/>
            </a:xfrm>
            <a:custGeom>
              <a:avLst/>
              <a:gdLst>
                <a:gd name="T0" fmla="*/ 216 w 238"/>
                <a:gd name="T1" fmla="*/ 156 h 157"/>
                <a:gd name="T2" fmla="*/ 216 w 238"/>
                <a:gd name="T3" fmla="*/ 156 h 157"/>
                <a:gd name="T4" fmla="*/ 205 w 238"/>
                <a:gd name="T5" fmla="*/ 151 h 157"/>
                <a:gd name="T6" fmla="*/ 11 w 238"/>
                <a:gd name="T7" fmla="*/ 43 h 157"/>
                <a:gd name="T8" fmla="*/ 5 w 238"/>
                <a:gd name="T9" fmla="*/ 11 h 157"/>
                <a:gd name="T10" fmla="*/ 32 w 238"/>
                <a:gd name="T11" fmla="*/ 5 h 157"/>
                <a:gd name="T12" fmla="*/ 226 w 238"/>
                <a:gd name="T13" fmla="*/ 113 h 157"/>
                <a:gd name="T14" fmla="*/ 232 w 238"/>
                <a:gd name="T15" fmla="*/ 145 h 157"/>
                <a:gd name="T16" fmla="*/ 216 w 238"/>
                <a:gd name="T17"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7">
                  <a:moveTo>
                    <a:pt x="216" y="156"/>
                  </a:moveTo>
                  <a:lnTo>
                    <a:pt x="216" y="156"/>
                  </a:lnTo>
                  <a:cubicBezTo>
                    <a:pt x="210" y="156"/>
                    <a:pt x="205" y="151"/>
                    <a:pt x="205" y="151"/>
                  </a:cubicBezTo>
                  <a:cubicBezTo>
                    <a:pt x="11" y="43"/>
                    <a:pt x="11" y="43"/>
                    <a:pt x="11" y="43"/>
                  </a:cubicBezTo>
                  <a:cubicBezTo>
                    <a:pt x="5" y="37"/>
                    <a:pt x="0" y="21"/>
                    <a:pt x="5" y="11"/>
                  </a:cubicBezTo>
                  <a:cubicBezTo>
                    <a:pt x="11" y="0"/>
                    <a:pt x="22" y="0"/>
                    <a:pt x="32" y="5"/>
                  </a:cubicBezTo>
                  <a:cubicBezTo>
                    <a:pt x="226" y="113"/>
                    <a:pt x="226" y="113"/>
                    <a:pt x="226" y="113"/>
                  </a:cubicBezTo>
                  <a:cubicBezTo>
                    <a:pt x="232" y="118"/>
                    <a:pt x="237" y="135"/>
                    <a:pt x="232" y="145"/>
                  </a:cubicBezTo>
                  <a:cubicBezTo>
                    <a:pt x="226" y="151"/>
                    <a:pt x="221" y="156"/>
                    <a:pt x="216"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7" name="Freeform 89"/>
            <p:cNvSpPr>
              <a:spLocks noChangeArrowheads="1"/>
            </p:cNvSpPr>
            <p:nvPr/>
          </p:nvSpPr>
          <p:spPr bwMode="auto">
            <a:xfrm>
              <a:off x="5040749" y="4611427"/>
              <a:ext cx="112303" cy="165346"/>
            </a:xfrm>
            <a:custGeom>
              <a:avLst/>
              <a:gdLst>
                <a:gd name="T0" fmla="*/ 130 w 158"/>
                <a:gd name="T1" fmla="*/ 232 h 233"/>
                <a:gd name="T2" fmla="*/ 130 w 158"/>
                <a:gd name="T3" fmla="*/ 232 h 233"/>
                <a:gd name="T4" fmla="*/ 114 w 158"/>
                <a:gd name="T5" fmla="*/ 221 h 233"/>
                <a:gd name="T6" fmla="*/ 6 w 158"/>
                <a:gd name="T7" fmla="*/ 33 h 233"/>
                <a:gd name="T8" fmla="*/ 11 w 158"/>
                <a:gd name="T9" fmla="*/ 6 h 233"/>
                <a:gd name="T10" fmla="*/ 38 w 158"/>
                <a:gd name="T11" fmla="*/ 11 h 233"/>
                <a:gd name="T12" fmla="*/ 151 w 158"/>
                <a:gd name="T13" fmla="*/ 200 h 233"/>
                <a:gd name="T14" fmla="*/ 140 w 158"/>
                <a:gd name="T15" fmla="*/ 232 h 233"/>
                <a:gd name="T16" fmla="*/ 130 w 158"/>
                <a:gd name="T17"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3">
                  <a:moveTo>
                    <a:pt x="130" y="232"/>
                  </a:moveTo>
                  <a:lnTo>
                    <a:pt x="130" y="232"/>
                  </a:lnTo>
                  <a:cubicBezTo>
                    <a:pt x="124" y="232"/>
                    <a:pt x="119" y="227"/>
                    <a:pt x="114" y="221"/>
                  </a:cubicBezTo>
                  <a:cubicBezTo>
                    <a:pt x="6" y="33"/>
                    <a:pt x="6" y="33"/>
                    <a:pt x="6" y="33"/>
                  </a:cubicBezTo>
                  <a:cubicBezTo>
                    <a:pt x="0" y="22"/>
                    <a:pt x="0" y="11"/>
                    <a:pt x="11" y="6"/>
                  </a:cubicBezTo>
                  <a:cubicBezTo>
                    <a:pt x="22" y="0"/>
                    <a:pt x="33" y="0"/>
                    <a:pt x="38" y="11"/>
                  </a:cubicBezTo>
                  <a:cubicBezTo>
                    <a:pt x="151" y="200"/>
                    <a:pt x="151" y="200"/>
                    <a:pt x="151" y="200"/>
                  </a:cubicBezTo>
                  <a:cubicBezTo>
                    <a:pt x="157" y="211"/>
                    <a:pt x="151" y="227"/>
                    <a:pt x="140" y="232"/>
                  </a:cubicBezTo>
                  <a:cubicBezTo>
                    <a:pt x="140" y="232"/>
                    <a:pt x="135" y="232"/>
                    <a:pt x="130" y="23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8" name="Freeform 90"/>
            <p:cNvSpPr>
              <a:spLocks noChangeArrowheads="1"/>
            </p:cNvSpPr>
            <p:nvPr/>
          </p:nvSpPr>
          <p:spPr bwMode="auto">
            <a:xfrm>
              <a:off x="4856696" y="4798611"/>
              <a:ext cx="168455" cy="106072"/>
            </a:xfrm>
            <a:custGeom>
              <a:avLst/>
              <a:gdLst>
                <a:gd name="T0" fmla="*/ 210 w 238"/>
                <a:gd name="T1" fmla="*/ 151 h 152"/>
                <a:gd name="T2" fmla="*/ 210 w 238"/>
                <a:gd name="T3" fmla="*/ 151 h 152"/>
                <a:gd name="T4" fmla="*/ 200 w 238"/>
                <a:gd name="T5" fmla="*/ 151 h 152"/>
                <a:gd name="T6" fmla="*/ 11 w 238"/>
                <a:gd name="T7" fmla="*/ 38 h 152"/>
                <a:gd name="T8" fmla="*/ 5 w 238"/>
                <a:gd name="T9" fmla="*/ 11 h 152"/>
                <a:gd name="T10" fmla="*/ 32 w 238"/>
                <a:gd name="T11" fmla="*/ 6 h 152"/>
                <a:gd name="T12" fmla="*/ 221 w 238"/>
                <a:gd name="T13" fmla="*/ 114 h 152"/>
                <a:gd name="T14" fmla="*/ 232 w 238"/>
                <a:gd name="T15" fmla="*/ 141 h 152"/>
                <a:gd name="T16" fmla="*/ 210 w 238"/>
                <a:gd name="T17"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2">
                  <a:moveTo>
                    <a:pt x="210" y="151"/>
                  </a:moveTo>
                  <a:lnTo>
                    <a:pt x="210" y="151"/>
                  </a:lnTo>
                  <a:cubicBezTo>
                    <a:pt x="210" y="151"/>
                    <a:pt x="205" y="151"/>
                    <a:pt x="200" y="151"/>
                  </a:cubicBezTo>
                  <a:cubicBezTo>
                    <a:pt x="11" y="38"/>
                    <a:pt x="11" y="38"/>
                    <a:pt x="11" y="38"/>
                  </a:cubicBezTo>
                  <a:cubicBezTo>
                    <a:pt x="0" y="33"/>
                    <a:pt x="0" y="22"/>
                    <a:pt x="5" y="11"/>
                  </a:cubicBezTo>
                  <a:cubicBezTo>
                    <a:pt x="11" y="0"/>
                    <a:pt x="22" y="0"/>
                    <a:pt x="32" y="6"/>
                  </a:cubicBezTo>
                  <a:cubicBezTo>
                    <a:pt x="221" y="114"/>
                    <a:pt x="221" y="114"/>
                    <a:pt x="221" y="114"/>
                  </a:cubicBezTo>
                  <a:cubicBezTo>
                    <a:pt x="232" y="119"/>
                    <a:pt x="237" y="130"/>
                    <a:pt x="232" y="141"/>
                  </a:cubicBezTo>
                  <a:cubicBezTo>
                    <a:pt x="227" y="151"/>
                    <a:pt x="221" y="151"/>
                    <a:pt x="210" y="15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79" name="Freeform 91"/>
            <p:cNvSpPr>
              <a:spLocks noChangeArrowheads="1"/>
            </p:cNvSpPr>
            <p:nvPr/>
          </p:nvSpPr>
          <p:spPr bwMode="auto">
            <a:xfrm>
              <a:off x="4788063" y="5054433"/>
              <a:ext cx="187174" cy="31198"/>
            </a:xfrm>
            <a:custGeom>
              <a:avLst/>
              <a:gdLst>
                <a:gd name="T0" fmla="*/ 243 w 265"/>
                <a:gd name="T1" fmla="*/ 43 h 44"/>
                <a:gd name="T2" fmla="*/ 243 w 265"/>
                <a:gd name="T3" fmla="*/ 43 h 44"/>
                <a:gd name="T4" fmla="*/ 22 w 265"/>
                <a:gd name="T5" fmla="*/ 43 h 44"/>
                <a:gd name="T6" fmla="*/ 0 w 265"/>
                <a:gd name="T7" fmla="*/ 21 h 44"/>
                <a:gd name="T8" fmla="*/ 22 w 265"/>
                <a:gd name="T9" fmla="*/ 0 h 44"/>
                <a:gd name="T10" fmla="*/ 243 w 265"/>
                <a:gd name="T11" fmla="*/ 0 h 44"/>
                <a:gd name="T12" fmla="*/ 264 w 265"/>
                <a:gd name="T13" fmla="*/ 21 h 44"/>
                <a:gd name="T14" fmla="*/ 243 w 265"/>
                <a:gd name="T15" fmla="*/ 4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44">
                  <a:moveTo>
                    <a:pt x="243" y="43"/>
                  </a:moveTo>
                  <a:lnTo>
                    <a:pt x="243" y="43"/>
                  </a:lnTo>
                  <a:cubicBezTo>
                    <a:pt x="22" y="43"/>
                    <a:pt x="22" y="43"/>
                    <a:pt x="22" y="43"/>
                  </a:cubicBezTo>
                  <a:cubicBezTo>
                    <a:pt x="11" y="43"/>
                    <a:pt x="0" y="32"/>
                    <a:pt x="0" y="21"/>
                  </a:cubicBezTo>
                  <a:cubicBezTo>
                    <a:pt x="0" y="11"/>
                    <a:pt x="11" y="0"/>
                    <a:pt x="22" y="0"/>
                  </a:cubicBezTo>
                  <a:cubicBezTo>
                    <a:pt x="243" y="0"/>
                    <a:pt x="243" y="0"/>
                    <a:pt x="243" y="0"/>
                  </a:cubicBezTo>
                  <a:cubicBezTo>
                    <a:pt x="253" y="0"/>
                    <a:pt x="264" y="11"/>
                    <a:pt x="264" y="21"/>
                  </a:cubicBezTo>
                  <a:cubicBezTo>
                    <a:pt x="264" y="32"/>
                    <a:pt x="253" y="43"/>
                    <a:pt x="243" y="4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80" name="Freeform 92"/>
            <p:cNvSpPr>
              <a:spLocks noChangeArrowheads="1"/>
            </p:cNvSpPr>
            <p:nvPr/>
          </p:nvSpPr>
          <p:spPr bwMode="auto">
            <a:xfrm>
              <a:off x="4856696" y="5229137"/>
              <a:ext cx="168455" cy="112311"/>
            </a:xfrm>
            <a:custGeom>
              <a:avLst/>
              <a:gdLst>
                <a:gd name="T0" fmla="*/ 22 w 238"/>
                <a:gd name="T1" fmla="*/ 156 h 157"/>
                <a:gd name="T2" fmla="*/ 22 w 238"/>
                <a:gd name="T3" fmla="*/ 156 h 157"/>
                <a:gd name="T4" fmla="*/ 5 w 238"/>
                <a:gd name="T5" fmla="*/ 145 h 157"/>
                <a:gd name="T6" fmla="*/ 11 w 238"/>
                <a:gd name="T7" fmla="*/ 113 h 157"/>
                <a:gd name="T8" fmla="*/ 200 w 238"/>
                <a:gd name="T9" fmla="*/ 5 h 157"/>
                <a:gd name="T10" fmla="*/ 232 w 238"/>
                <a:gd name="T11" fmla="*/ 11 h 157"/>
                <a:gd name="T12" fmla="*/ 221 w 238"/>
                <a:gd name="T13" fmla="*/ 43 h 157"/>
                <a:gd name="T14" fmla="*/ 32 w 238"/>
                <a:gd name="T15" fmla="*/ 151 h 157"/>
                <a:gd name="T16" fmla="*/ 22 w 238"/>
                <a:gd name="T17"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57">
                  <a:moveTo>
                    <a:pt x="22" y="156"/>
                  </a:moveTo>
                  <a:lnTo>
                    <a:pt x="22" y="156"/>
                  </a:lnTo>
                  <a:cubicBezTo>
                    <a:pt x="16" y="156"/>
                    <a:pt x="5" y="151"/>
                    <a:pt x="5" y="145"/>
                  </a:cubicBezTo>
                  <a:cubicBezTo>
                    <a:pt x="0" y="135"/>
                    <a:pt x="0" y="118"/>
                    <a:pt x="11" y="113"/>
                  </a:cubicBezTo>
                  <a:cubicBezTo>
                    <a:pt x="200" y="5"/>
                    <a:pt x="200" y="5"/>
                    <a:pt x="200" y="5"/>
                  </a:cubicBezTo>
                  <a:cubicBezTo>
                    <a:pt x="210" y="0"/>
                    <a:pt x="227" y="5"/>
                    <a:pt x="232" y="11"/>
                  </a:cubicBezTo>
                  <a:cubicBezTo>
                    <a:pt x="237" y="21"/>
                    <a:pt x="232" y="37"/>
                    <a:pt x="221" y="43"/>
                  </a:cubicBezTo>
                  <a:cubicBezTo>
                    <a:pt x="32" y="151"/>
                    <a:pt x="32" y="151"/>
                    <a:pt x="32" y="151"/>
                  </a:cubicBezTo>
                  <a:cubicBezTo>
                    <a:pt x="27" y="151"/>
                    <a:pt x="27" y="156"/>
                    <a:pt x="22"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81" name="Freeform 93"/>
            <p:cNvSpPr>
              <a:spLocks noChangeArrowheads="1"/>
            </p:cNvSpPr>
            <p:nvPr/>
          </p:nvSpPr>
          <p:spPr bwMode="auto">
            <a:xfrm>
              <a:off x="5031388" y="4773654"/>
              <a:ext cx="564640" cy="676986"/>
            </a:xfrm>
            <a:custGeom>
              <a:avLst/>
              <a:gdLst>
                <a:gd name="T0" fmla="*/ 582 w 799"/>
                <a:gd name="T1" fmla="*/ 954 h 955"/>
                <a:gd name="T2" fmla="*/ 582 w 799"/>
                <a:gd name="T3" fmla="*/ 954 h 955"/>
                <a:gd name="T4" fmla="*/ 582 w 799"/>
                <a:gd name="T5" fmla="*/ 954 h 955"/>
                <a:gd name="T6" fmla="*/ 210 w 799"/>
                <a:gd name="T7" fmla="*/ 954 h 955"/>
                <a:gd name="T8" fmla="*/ 178 w 799"/>
                <a:gd name="T9" fmla="*/ 922 h 955"/>
                <a:gd name="T10" fmla="*/ 178 w 799"/>
                <a:gd name="T11" fmla="*/ 916 h 955"/>
                <a:gd name="T12" fmla="*/ 151 w 799"/>
                <a:gd name="T13" fmla="*/ 782 h 955"/>
                <a:gd name="T14" fmla="*/ 0 w 799"/>
                <a:gd name="T15" fmla="*/ 404 h 955"/>
                <a:gd name="T16" fmla="*/ 399 w 799"/>
                <a:gd name="T17" fmla="*/ 0 h 955"/>
                <a:gd name="T18" fmla="*/ 798 w 799"/>
                <a:gd name="T19" fmla="*/ 404 h 955"/>
                <a:gd name="T20" fmla="*/ 647 w 799"/>
                <a:gd name="T21" fmla="*/ 782 h 955"/>
                <a:gd name="T22" fmla="*/ 620 w 799"/>
                <a:gd name="T23" fmla="*/ 916 h 955"/>
                <a:gd name="T24" fmla="*/ 620 w 799"/>
                <a:gd name="T25" fmla="*/ 922 h 955"/>
                <a:gd name="T26" fmla="*/ 582 w 799"/>
                <a:gd name="T27" fmla="*/ 954 h 955"/>
                <a:gd name="T28" fmla="*/ 210 w 799"/>
                <a:gd name="T29" fmla="*/ 884 h 955"/>
                <a:gd name="T30" fmla="*/ 210 w 799"/>
                <a:gd name="T31" fmla="*/ 884 h 955"/>
                <a:gd name="T32" fmla="*/ 178 w 799"/>
                <a:gd name="T33" fmla="*/ 916 h 955"/>
                <a:gd name="T34" fmla="*/ 210 w 799"/>
                <a:gd name="T35" fmla="*/ 884 h 955"/>
                <a:gd name="T36" fmla="*/ 588 w 799"/>
                <a:gd name="T37" fmla="*/ 884 h 955"/>
                <a:gd name="T38" fmla="*/ 588 w 799"/>
                <a:gd name="T39" fmla="*/ 884 h 955"/>
                <a:gd name="T40" fmla="*/ 604 w 799"/>
                <a:gd name="T41" fmla="*/ 889 h 955"/>
                <a:gd name="T42" fmla="*/ 588 w 799"/>
                <a:gd name="T43" fmla="*/ 884 h 955"/>
                <a:gd name="T44" fmla="*/ 248 w 799"/>
                <a:gd name="T45" fmla="*/ 884 h 955"/>
                <a:gd name="T46" fmla="*/ 248 w 799"/>
                <a:gd name="T47" fmla="*/ 884 h 955"/>
                <a:gd name="T48" fmla="*/ 550 w 799"/>
                <a:gd name="T49" fmla="*/ 884 h 955"/>
                <a:gd name="T50" fmla="*/ 550 w 799"/>
                <a:gd name="T51" fmla="*/ 857 h 955"/>
                <a:gd name="T52" fmla="*/ 588 w 799"/>
                <a:gd name="T53" fmla="*/ 738 h 955"/>
                <a:gd name="T54" fmla="*/ 728 w 799"/>
                <a:gd name="T55" fmla="*/ 404 h 955"/>
                <a:gd name="T56" fmla="*/ 399 w 799"/>
                <a:gd name="T57" fmla="*/ 70 h 955"/>
                <a:gd name="T58" fmla="*/ 70 w 799"/>
                <a:gd name="T59" fmla="*/ 404 h 955"/>
                <a:gd name="T60" fmla="*/ 205 w 799"/>
                <a:gd name="T61" fmla="*/ 738 h 955"/>
                <a:gd name="T62" fmla="*/ 248 w 799"/>
                <a:gd name="T63" fmla="*/ 857 h 955"/>
                <a:gd name="T64" fmla="*/ 248 w 799"/>
                <a:gd name="T65" fmla="*/ 88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9" h="955">
                  <a:moveTo>
                    <a:pt x="582" y="954"/>
                  </a:moveTo>
                  <a:lnTo>
                    <a:pt x="582" y="954"/>
                  </a:lnTo>
                  <a:lnTo>
                    <a:pt x="582" y="954"/>
                  </a:lnTo>
                  <a:cubicBezTo>
                    <a:pt x="210" y="954"/>
                    <a:pt x="210" y="954"/>
                    <a:pt x="210" y="954"/>
                  </a:cubicBezTo>
                  <a:cubicBezTo>
                    <a:pt x="194" y="954"/>
                    <a:pt x="178" y="938"/>
                    <a:pt x="178" y="922"/>
                  </a:cubicBezTo>
                  <a:cubicBezTo>
                    <a:pt x="178" y="916"/>
                    <a:pt x="178" y="916"/>
                    <a:pt x="178" y="916"/>
                  </a:cubicBezTo>
                  <a:cubicBezTo>
                    <a:pt x="178" y="889"/>
                    <a:pt x="178" y="814"/>
                    <a:pt x="151" y="782"/>
                  </a:cubicBezTo>
                  <a:cubicBezTo>
                    <a:pt x="0" y="588"/>
                    <a:pt x="0" y="404"/>
                    <a:pt x="0" y="404"/>
                  </a:cubicBezTo>
                  <a:cubicBezTo>
                    <a:pt x="0" y="183"/>
                    <a:pt x="178" y="0"/>
                    <a:pt x="399" y="0"/>
                  </a:cubicBezTo>
                  <a:cubicBezTo>
                    <a:pt x="620" y="0"/>
                    <a:pt x="798" y="183"/>
                    <a:pt x="798" y="404"/>
                  </a:cubicBezTo>
                  <a:cubicBezTo>
                    <a:pt x="798" y="404"/>
                    <a:pt x="793" y="588"/>
                    <a:pt x="647" y="782"/>
                  </a:cubicBezTo>
                  <a:cubicBezTo>
                    <a:pt x="620" y="814"/>
                    <a:pt x="615" y="889"/>
                    <a:pt x="620" y="916"/>
                  </a:cubicBezTo>
                  <a:cubicBezTo>
                    <a:pt x="620" y="916"/>
                    <a:pt x="620" y="916"/>
                    <a:pt x="620" y="922"/>
                  </a:cubicBezTo>
                  <a:cubicBezTo>
                    <a:pt x="620" y="938"/>
                    <a:pt x="604" y="954"/>
                    <a:pt x="582" y="954"/>
                  </a:cubicBezTo>
                  <a:close/>
                  <a:moveTo>
                    <a:pt x="210" y="884"/>
                  </a:moveTo>
                  <a:lnTo>
                    <a:pt x="210" y="884"/>
                  </a:lnTo>
                  <a:cubicBezTo>
                    <a:pt x="194" y="884"/>
                    <a:pt x="178" y="900"/>
                    <a:pt x="178" y="916"/>
                  </a:cubicBezTo>
                  <a:cubicBezTo>
                    <a:pt x="178" y="900"/>
                    <a:pt x="194" y="884"/>
                    <a:pt x="210" y="884"/>
                  </a:cubicBezTo>
                  <a:close/>
                  <a:moveTo>
                    <a:pt x="588" y="884"/>
                  </a:moveTo>
                  <a:lnTo>
                    <a:pt x="588" y="884"/>
                  </a:lnTo>
                  <a:cubicBezTo>
                    <a:pt x="593" y="884"/>
                    <a:pt x="599" y="889"/>
                    <a:pt x="604" y="889"/>
                  </a:cubicBezTo>
                  <a:cubicBezTo>
                    <a:pt x="599" y="889"/>
                    <a:pt x="593" y="884"/>
                    <a:pt x="588" y="884"/>
                  </a:cubicBezTo>
                  <a:close/>
                  <a:moveTo>
                    <a:pt x="248" y="884"/>
                  </a:moveTo>
                  <a:lnTo>
                    <a:pt x="248" y="884"/>
                  </a:lnTo>
                  <a:cubicBezTo>
                    <a:pt x="550" y="884"/>
                    <a:pt x="550" y="884"/>
                    <a:pt x="550" y="884"/>
                  </a:cubicBezTo>
                  <a:cubicBezTo>
                    <a:pt x="550" y="868"/>
                    <a:pt x="550" y="857"/>
                    <a:pt x="550" y="857"/>
                  </a:cubicBezTo>
                  <a:cubicBezTo>
                    <a:pt x="556" y="803"/>
                    <a:pt x="566" y="765"/>
                    <a:pt x="588" y="738"/>
                  </a:cubicBezTo>
                  <a:cubicBezTo>
                    <a:pt x="723" y="566"/>
                    <a:pt x="728" y="404"/>
                    <a:pt x="728" y="404"/>
                  </a:cubicBezTo>
                  <a:cubicBezTo>
                    <a:pt x="728" y="221"/>
                    <a:pt x="582" y="70"/>
                    <a:pt x="399" y="70"/>
                  </a:cubicBezTo>
                  <a:cubicBezTo>
                    <a:pt x="216" y="70"/>
                    <a:pt x="70" y="221"/>
                    <a:pt x="70" y="404"/>
                  </a:cubicBezTo>
                  <a:cubicBezTo>
                    <a:pt x="70" y="404"/>
                    <a:pt x="76" y="566"/>
                    <a:pt x="205" y="738"/>
                  </a:cubicBezTo>
                  <a:cubicBezTo>
                    <a:pt x="227" y="765"/>
                    <a:pt x="243" y="803"/>
                    <a:pt x="248" y="857"/>
                  </a:cubicBezTo>
                  <a:cubicBezTo>
                    <a:pt x="248" y="857"/>
                    <a:pt x="248" y="868"/>
                    <a:pt x="248" y="88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82" name="Freeform 94"/>
            <p:cNvSpPr>
              <a:spLocks noChangeArrowheads="1"/>
            </p:cNvSpPr>
            <p:nvPr/>
          </p:nvSpPr>
          <p:spPr bwMode="auto">
            <a:xfrm>
              <a:off x="5165531" y="5450639"/>
              <a:ext cx="293237" cy="49916"/>
            </a:xfrm>
            <a:custGeom>
              <a:avLst/>
              <a:gdLst>
                <a:gd name="T0" fmla="*/ 383 w 416"/>
                <a:gd name="T1" fmla="*/ 70 h 71"/>
                <a:gd name="T2" fmla="*/ 383 w 416"/>
                <a:gd name="T3" fmla="*/ 70 h 71"/>
                <a:gd name="T4" fmla="*/ 38 w 416"/>
                <a:gd name="T5" fmla="*/ 70 h 71"/>
                <a:gd name="T6" fmla="*/ 0 w 416"/>
                <a:gd name="T7" fmla="*/ 32 h 71"/>
                <a:gd name="T8" fmla="*/ 38 w 416"/>
                <a:gd name="T9" fmla="*/ 0 h 71"/>
                <a:gd name="T10" fmla="*/ 383 w 416"/>
                <a:gd name="T11" fmla="*/ 0 h 71"/>
                <a:gd name="T12" fmla="*/ 415 w 416"/>
                <a:gd name="T13" fmla="*/ 32 h 71"/>
                <a:gd name="T14" fmla="*/ 383 w 416"/>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1">
                  <a:moveTo>
                    <a:pt x="383" y="70"/>
                  </a:moveTo>
                  <a:lnTo>
                    <a:pt x="383" y="70"/>
                  </a:lnTo>
                  <a:cubicBezTo>
                    <a:pt x="38" y="70"/>
                    <a:pt x="38" y="70"/>
                    <a:pt x="38" y="70"/>
                  </a:cubicBezTo>
                  <a:cubicBezTo>
                    <a:pt x="16" y="70"/>
                    <a:pt x="0" y="54"/>
                    <a:pt x="0" y="32"/>
                  </a:cubicBezTo>
                  <a:cubicBezTo>
                    <a:pt x="0" y="16"/>
                    <a:pt x="16" y="0"/>
                    <a:pt x="38" y="0"/>
                  </a:cubicBezTo>
                  <a:cubicBezTo>
                    <a:pt x="383" y="0"/>
                    <a:pt x="383" y="0"/>
                    <a:pt x="383" y="0"/>
                  </a:cubicBezTo>
                  <a:cubicBezTo>
                    <a:pt x="404" y="0"/>
                    <a:pt x="415" y="16"/>
                    <a:pt x="415" y="32"/>
                  </a:cubicBezTo>
                  <a:cubicBezTo>
                    <a:pt x="415" y="54"/>
                    <a:pt x="404" y="70"/>
                    <a:pt x="383" y="7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83" name="Freeform 95"/>
            <p:cNvSpPr>
              <a:spLocks noChangeArrowheads="1"/>
            </p:cNvSpPr>
            <p:nvPr/>
          </p:nvSpPr>
          <p:spPr bwMode="auto">
            <a:xfrm>
              <a:off x="5184247" y="5503675"/>
              <a:ext cx="258921" cy="49916"/>
            </a:xfrm>
            <a:custGeom>
              <a:avLst/>
              <a:gdLst>
                <a:gd name="T0" fmla="*/ 329 w 367"/>
                <a:gd name="T1" fmla="*/ 70 h 71"/>
                <a:gd name="T2" fmla="*/ 329 w 367"/>
                <a:gd name="T3" fmla="*/ 70 h 71"/>
                <a:gd name="T4" fmla="*/ 32 w 367"/>
                <a:gd name="T5" fmla="*/ 70 h 71"/>
                <a:gd name="T6" fmla="*/ 0 w 367"/>
                <a:gd name="T7" fmla="*/ 32 h 71"/>
                <a:gd name="T8" fmla="*/ 32 w 367"/>
                <a:gd name="T9" fmla="*/ 0 h 71"/>
                <a:gd name="T10" fmla="*/ 329 w 367"/>
                <a:gd name="T11" fmla="*/ 0 h 71"/>
                <a:gd name="T12" fmla="*/ 366 w 367"/>
                <a:gd name="T13" fmla="*/ 32 h 71"/>
                <a:gd name="T14" fmla="*/ 329 w 367"/>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71">
                  <a:moveTo>
                    <a:pt x="329" y="70"/>
                  </a:moveTo>
                  <a:lnTo>
                    <a:pt x="329" y="70"/>
                  </a:lnTo>
                  <a:cubicBezTo>
                    <a:pt x="32" y="70"/>
                    <a:pt x="32" y="70"/>
                    <a:pt x="32" y="70"/>
                  </a:cubicBezTo>
                  <a:cubicBezTo>
                    <a:pt x="16" y="70"/>
                    <a:pt x="0" y="54"/>
                    <a:pt x="0" y="32"/>
                  </a:cubicBezTo>
                  <a:cubicBezTo>
                    <a:pt x="0" y="16"/>
                    <a:pt x="16" y="0"/>
                    <a:pt x="32" y="0"/>
                  </a:cubicBezTo>
                  <a:cubicBezTo>
                    <a:pt x="329" y="0"/>
                    <a:pt x="329" y="0"/>
                    <a:pt x="329" y="0"/>
                  </a:cubicBezTo>
                  <a:cubicBezTo>
                    <a:pt x="350" y="0"/>
                    <a:pt x="366" y="16"/>
                    <a:pt x="366" y="32"/>
                  </a:cubicBezTo>
                  <a:cubicBezTo>
                    <a:pt x="366" y="54"/>
                    <a:pt x="350" y="70"/>
                    <a:pt x="329" y="7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84" name="Freeform 96"/>
            <p:cNvSpPr>
              <a:spLocks noChangeArrowheads="1"/>
            </p:cNvSpPr>
            <p:nvPr/>
          </p:nvSpPr>
          <p:spPr bwMode="auto">
            <a:xfrm>
              <a:off x="5215443" y="5553592"/>
              <a:ext cx="199651" cy="49916"/>
            </a:xfrm>
            <a:custGeom>
              <a:avLst/>
              <a:gdLst>
                <a:gd name="T0" fmla="*/ 243 w 281"/>
                <a:gd name="T1" fmla="*/ 70 h 71"/>
                <a:gd name="T2" fmla="*/ 243 w 281"/>
                <a:gd name="T3" fmla="*/ 70 h 71"/>
                <a:gd name="T4" fmla="*/ 32 w 281"/>
                <a:gd name="T5" fmla="*/ 70 h 71"/>
                <a:gd name="T6" fmla="*/ 0 w 281"/>
                <a:gd name="T7" fmla="*/ 38 h 71"/>
                <a:gd name="T8" fmla="*/ 32 w 281"/>
                <a:gd name="T9" fmla="*/ 0 h 71"/>
                <a:gd name="T10" fmla="*/ 243 w 281"/>
                <a:gd name="T11" fmla="*/ 0 h 71"/>
                <a:gd name="T12" fmla="*/ 280 w 281"/>
                <a:gd name="T13" fmla="*/ 38 h 71"/>
                <a:gd name="T14" fmla="*/ 243 w 28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1">
                  <a:moveTo>
                    <a:pt x="243" y="70"/>
                  </a:moveTo>
                  <a:lnTo>
                    <a:pt x="243" y="70"/>
                  </a:lnTo>
                  <a:cubicBezTo>
                    <a:pt x="32" y="70"/>
                    <a:pt x="32" y="70"/>
                    <a:pt x="32" y="70"/>
                  </a:cubicBezTo>
                  <a:cubicBezTo>
                    <a:pt x="16" y="70"/>
                    <a:pt x="0" y="54"/>
                    <a:pt x="0" y="38"/>
                  </a:cubicBezTo>
                  <a:cubicBezTo>
                    <a:pt x="0" y="16"/>
                    <a:pt x="16" y="0"/>
                    <a:pt x="32" y="0"/>
                  </a:cubicBezTo>
                  <a:cubicBezTo>
                    <a:pt x="243" y="0"/>
                    <a:pt x="243" y="0"/>
                    <a:pt x="243" y="0"/>
                  </a:cubicBezTo>
                  <a:cubicBezTo>
                    <a:pt x="264" y="0"/>
                    <a:pt x="280" y="16"/>
                    <a:pt x="280" y="38"/>
                  </a:cubicBezTo>
                  <a:cubicBezTo>
                    <a:pt x="280" y="54"/>
                    <a:pt x="264" y="70"/>
                    <a:pt x="243" y="7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grpSp>
      <p:sp>
        <p:nvSpPr>
          <p:cNvPr id="590" name="Freeform 450"/>
          <p:cNvSpPr>
            <a:spLocks noChangeArrowheads="1"/>
          </p:cNvSpPr>
          <p:nvPr/>
        </p:nvSpPr>
        <p:spPr bwMode="auto">
          <a:xfrm>
            <a:off x="3233303" y="909306"/>
            <a:ext cx="518235" cy="518270"/>
          </a:xfrm>
          <a:custGeom>
            <a:avLst/>
            <a:gdLst>
              <a:gd name="T0" fmla="*/ 1952 w 1953"/>
              <a:gd name="T1" fmla="*/ 976 h 1953"/>
              <a:gd name="T2" fmla="*/ 1952 w 1953"/>
              <a:gd name="T3" fmla="*/ 976 h 1953"/>
              <a:gd name="T4" fmla="*/ 976 w 1953"/>
              <a:gd name="T5" fmla="*/ 0 h 1953"/>
              <a:gd name="T6" fmla="*/ 0 w 1953"/>
              <a:gd name="T7" fmla="*/ 976 h 1953"/>
              <a:gd name="T8" fmla="*/ 976 w 1953"/>
              <a:gd name="T9" fmla="*/ 1952 h 1953"/>
              <a:gd name="T10" fmla="*/ 1952 w 1953"/>
              <a:gd name="T11" fmla="*/ 976 h 1953"/>
            </a:gdLst>
            <a:ahLst/>
            <a:cxnLst>
              <a:cxn ang="0">
                <a:pos x="T0" y="T1"/>
              </a:cxn>
              <a:cxn ang="0">
                <a:pos x="T2" y="T3"/>
              </a:cxn>
              <a:cxn ang="0">
                <a:pos x="T4" y="T5"/>
              </a:cxn>
              <a:cxn ang="0">
                <a:pos x="T6" y="T7"/>
              </a:cxn>
              <a:cxn ang="0">
                <a:pos x="T8" y="T9"/>
              </a:cxn>
              <a:cxn ang="0">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chemeClr val="accent1"/>
          </a:solidFill>
          <a:ln>
            <a:noFill/>
          </a:ln>
          <a:effec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91" name="Freeform 452"/>
          <p:cNvSpPr>
            <a:spLocks noChangeArrowheads="1"/>
          </p:cNvSpPr>
          <p:nvPr/>
        </p:nvSpPr>
        <p:spPr bwMode="auto">
          <a:xfrm>
            <a:off x="5372028" y="868878"/>
            <a:ext cx="518235" cy="518270"/>
          </a:xfrm>
          <a:custGeom>
            <a:avLst/>
            <a:gdLst>
              <a:gd name="T0" fmla="*/ 1952 w 1953"/>
              <a:gd name="T1" fmla="*/ 976 h 1953"/>
              <a:gd name="T2" fmla="*/ 1952 w 1953"/>
              <a:gd name="T3" fmla="*/ 976 h 1953"/>
              <a:gd name="T4" fmla="*/ 976 w 1953"/>
              <a:gd name="T5" fmla="*/ 0 h 1953"/>
              <a:gd name="T6" fmla="*/ 0 w 1953"/>
              <a:gd name="T7" fmla="*/ 976 h 1953"/>
              <a:gd name="T8" fmla="*/ 976 w 1953"/>
              <a:gd name="T9" fmla="*/ 1952 h 1953"/>
              <a:gd name="T10" fmla="*/ 1952 w 1953"/>
              <a:gd name="T11" fmla="*/ 976 h 1953"/>
            </a:gdLst>
            <a:ahLst/>
            <a:cxnLst>
              <a:cxn ang="0">
                <a:pos x="T0" y="T1"/>
              </a:cxn>
              <a:cxn ang="0">
                <a:pos x="T2" y="T3"/>
              </a:cxn>
              <a:cxn ang="0">
                <a:pos x="T4" y="T5"/>
              </a:cxn>
              <a:cxn ang="0">
                <a:pos x="T6" y="T7"/>
              </a:cxn>
              <a:cxn ang="0">
                <a:pos x="T8" y="T9"/>
              </a:cxn>
              <a:cxn ang="0">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chemeClr val="accent5"/>
          </a:solidFill>
          <a:ln>
            <a:noFill/>
          </a:ln>
          <a:effec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92" name="Freeform 454"/>
          <p:cNvSpPr>
            <a:spLocks noChangeArrowheads="1"/>
          </p:cNvSpPr>
          <p:nvPr/>
        </p:nvSpPr>
        <p:spPr bwMode="auto">
          <a:xfrm>
            <a:off x="3209861" y="2298042"/>
            <a:ext cx="518235" cy="518269"/>
          </a:xfrm>
          <a:custGeom>
            <a:avLst/>
            <a:gdLst>
              <a:gd name="T0" fmla="*/ 1952 w 1953"/>
              <a:gd name="T1" fmla="*/ 976 h 1952"/>
              <a:gd name="T2" fmla="*/ 1952 w 1953"/>
              <a:gd name="T3" fmla="*/ 976 h 1952"/>
              <a:gd name="T4" fmla="*/ 976 w 1953"/>
              <a:gd name="T5" fmla="*/ 0 h 1952"/>
              <a:gd name="T6" fmla="*/ 0 w 1953"/>
              <a:gd name="T7" fmla="*/ 976 h 1952"/>
              <a:gd name="T8" fmla="*/ 976 w 1953"/>
              <a:gd name="T9" fmla="*/ 1951 h 1952"/>
              <a:gd name="T10" fmla="*/ 1952 w 1953"/>
              <a:gd name="T11" fmla="*/ 976 h 1952"/>
            </a:gdLst>
            <a:ahLst/>
            <a:cxnLst>
              <a:cxn ang="0">
                <a:pos x="T0" y="T1"/>
              </a:cxn>
              <a:cxn ang="0">
                <a:pos x="T2" y="T3"/>
              </a:cxn>
              <a:cxn ang="0">
                <a:pos x="T4" y="T5"/>
              </a:cxn>
              <a:cxn ang="0">
                <a:pos x="T6" y="T7"/>
              </a:cxn>
              <a:cxn ang="0">
                <a:pos x="T8" y="T9"/>
              </a:cxn>
              <a:cxn ang="0">
                <a:pos x="T10" y="T11"/>
              </a:cxn>
            </a:cxnLst>
            <a:rect l="0" t="0" r="r" b="b"/>
            <a:pathLst>
              <a:path w="1953" h="1952">
                <a:moveTo>
                  <a:pt x="1952" y="976"/>
                </a:moveTo>
                <a:lnTo>
                  <a:pt x="1952" y="976"/>
                </a:lnTo>
                <a:cubicBezTo>
                  <a:pt x="1952" y="437"/>
                  <a:pt x="1515" y="0"/>
                  <a:pt x="976" y="0"/>
                </a:cubicBezTo>
                <a:cubicBezTo>
                  <a:pt x="437" y="0"/>
                  <a:pt x="0" y="437"/>
                  <a:pt x="0" y="976"/>
                </a:cubicBezTo>
                <a:cubicBezTo>
                  <a:pt x="0" y="1515"/>
                  <a:pt x="437" y="1951"/>
                  <a:pt x="976" y="1951"/>
                </a:cubicBezTo>
                <a:cubicBezTo>
                  <a:pt x="1515" y="1951"/>
                  <a:pt x="1952" y="1515"/>
                  <a:pt x="1952" y="976"/>
                </a:cubicBezTo>
              </a:path>
            </a:pathLst>
          </a:custGeom>
          <a:solidFill>
            <a:schemeClr val="accent2"/>
          </a:solidFill>
          <a:ln>
            <a:noFill/>
          </a:ln>
          <a:effec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93" name="Freeform 456"/>
          <p:cNvSpPr>
            <a:spLocks noChangeArrowheads="1"/>
          </p:cNvSpPr>
          <p:nvPr/>
        </p:nvSpPr>
        <p:spPr bwMode="auto">
          <a:xfrm>
            <a:off x="1262179" y="3441679"/>
            <a:ext cx="518235" cy="517100"/>
          </a:xfrm>
          <a:custGeom>
            <a:avLst/>
            <a:gdLst>
              <a:gd name="T0" fmla="*/ 1952 w 1953"/>
              <a:gd name="T1" fmla="*/ 970 h 1947"/>
              <a:gd name="T2" fmla="*/ 1952 w 1953"/>
              <a:gd name="T3" fmla="*/ 970 h 1947"/>
              <a:gd name="T4" fmla="*/ 976 w 1953"/>
              <a:gd name="T5" fmla="*/ 0 h 1947"/>
              <a:gd name="T6" fmla="*/ 0 w 1953"/>
              <a:gd name="T7" fmla="*/ 970 h 1947"/>
              <a:gd name="T8" fmla="*/ 976 w 1953"/>
              <a:gd name="T9" fmla="*/ 1946 h 1947"/>
              <a:gd name="T10" fmla="*/ 1952 w 1953"/>
              <a:gd name="T11" fmla="*/ 970 h 1947"/>
            </a:gdLst>
            <a:ahLst/>
            <a:cxnLst>
              <a:cxn ang="0">
                <a:pos x="T0" y="T1"/>
              </a:cxn>
              <a:cxn ang="0">
                <a:pos x="T2" y="T3"/>
              </a:cxn>
              <a:cxn ang="0">
                <a:pos x="T4" y="T5"/>
              </a:cxn>
              <a:cxn ang="0">
                <a:pos x="T6" y="T7"/>
              </a:cxn>
              <a:cxn ang="0">
                <a:pos x="T8" y="T9"/>
              </a:cxn>
              <a:cxn ang="0">
                <a:pos x="T10" y="T11"/>
              </a:cxn>
            </a:cxnLst>
            <a:rect l="0" t="0" r="r" b="b"/>
            <a:pathLst>
              <a:path w="1953" h="1947">
                <a:moveTo>
                  <a:pt x="1952" y="970"/>
                </a:moveTo>
                <a:lnTo>
                  <a:pt x="1952" y="970"/>
                </a:lnTo>
                <a:cubicBezTo>
                  <a:pt x="1952" y="436"/>
                  <a:pt x="1515" y="0"/>
                  <a:pt x="976" y="0"/>
                </a:cubicBezTo>
                <a:cubicBezTo>
                  <a:pt x="437" y="0"/>
                  <a:pt x="0" y="436"/>
                  <a:pt x="0" y="970"/>
                </a:cubicBezTo>
                <a:cubicBezTo>
                  <a:pt x="0" y="1509"/>
                  <a:pt x="437" y="1946"/>
                  <a:pt x="976" y="1946"/>
                </a:cubicBezTo>
                <a:cubicBezTo>
                  <a:pt x="1515" y="1946"/>
                  <a:pt x="1952" y="1509"/>
                  <a:pt x="1952" y="970"/>
                </a:cubicBezTo>
              </a:path>
            </a:pathLst>
          </a:custGeom>
          <a:solidFill>
            <a:schemeClr val="accent3"/>
          </a:solidFill>
          <a:ln>
            <a:noFill/>
          </a:ln>
          <a:effec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594" name="Freeform 458"/>
          <p:cNvSpPr>
            <a:spLocks noChangeArrowheads="1"/>
          </p:cNvSpPr>
          <p:nvPr/>
        </p:nvSpPr>
        <p:spPr bwMode="auto">
          <a:xfrm>
            <a:off x="6935254" y="2445820"/>
            <a:ext cx="517066" cy="515930"/>
          </a:xfrm>
          <a:custGeom>
            <a:avLst/>
            <a:gdLst>
              <a:gd name="T0" fmla="*/ 1947 w 1948"/>
              <a:gd name="T1" fmla="*/ 976 h 1946"/>
              <a:gd name="T2" fmla="*/ 1947 w 1948"/>
              <a:gd name="T3" fmla="*/ 976 h 1946"/>
              <a:gd name="T4" fmla="*/ 976 w 1948"/>
              <a:gd name="T5" fmla="*/ 0 h 1946"/>
              <a:gd name="T6" fmla="*/ 0 w 1948"/>
              <a:gd name="T7" fmla="*/ 976 h 1946"/>
              <a:gd name="T8" fmla="*/ 976 w 1948"/>
              <a:gd name="T9" fmla="*/ 1945 h 1946"/>
              <a:gd name="T10" fmla="*/ 1947 w 1948"/>
              <a:gd name="T11" fmla="*/ 976 h 1946"/>
            </a:gdLst>
            <a:ahLst/>
            <a:cxnLst>
              <a:cxn ang="0">
                <a:pos x="T0" y="T1"/>
              </a:cxn>
              <a:cxn ang="0">
                <a:pos x="T2" y="T3"/>
              </a:cxn>
              <a:cxn ang="0">
                <a:pos x="T4" y="T5"/>
              </a:cxn>
              <a:cxn ang="0">
                <a:pos x="T6" y="T7"/>
              </a:cxn>
              <a:cxn ang="0">
                <a:pos x="T8" y="T9"/>
              </a:cxn>
              <a:cxn ang="0">
                <a:pos x="T10" y="T11"/>
              </a:cxn>
            </a:cxnLst>
            <a:rect l="0" t="0" r="r" b="b"/>
            <a:pathLst>
              <a:path w="1948" h="1946">
                <a:moveTo>
                  <a:pt x="1947" y="976"/>
                </a:moveTo>
                <a:lnTo>
                  <a:pt x="1947" y="976"/>
                </a:lnTo>
                <a:cubicBezTo>
                  <a:pt x="1947" y="437"/>
                  <a:pt x="1510" y="0"/>
                  <a:pt x="976" y="0"/>
                </a:cubicBezTo>
                <a:cubicBezTo>
                  <a:pt x="437" y="0"/>
                  <a:pt x="0" y="437"/>
                  <a:pt x="0" y="976"/>
                </a:cubicBezTo>
                <a:cubicBezTo>
                  <a:pt x="0" y="1510"/>
                  <a:pt x="437" y="1945"/>
                  <a:pt x="976" y="1945"/>
                </a:cubicBezTo>
                <a:cubicBezTo>
                  <a:pt x="1510" y="1945"/>
                  <a:pt x="1947" y="1510"/>
                  <a:pt x="1947" y="976"/>
                </a:cubicBezTo>
              </a:path>
            </a:pathLst>
          </a:custGeom>
          <a:solidFill>
            <a:schemeClr val="accent3"/>
          </a:solidFill>
          <a:ln>
            <a:noFill/>
          </a:ln>
          <a:effec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600" name="TextBox 599"/>
          <p:cNvSpPr txBox="1"/>
          <p:nvPr/>
        </p:nvSpPr>
        <p:spPr>
          <a:xfrm>
            <a:off x="5900791" y="1243046"/>
            <a:ext cx="1071419" cy="253902"/>
          </a:xfrm>
          <a:prstGeom prst="rect">
            <a:avLst/>
          </a:prstGeom>
          <a:noFill/>
        </p:spPr>
        <p:txBody>
          <a:bodyPr wrap="none" lIns="68566" tIns="34283" rIns="68566" bIns="34283" rtlCol="0">
            <a:spAutoFit/>
          </a:bodyPr>
          <a:lstStyle/>
          <a:p>
            <a:pPr defTabSz="685663" fontAlgn="auto">
              <a:spcBef>
                <a:spcPts val="0"/>
              </a:spcBef>
              <a:spcAft>
                <a:spcPts val="0"/>
              </a:spcAft>
            </a:pPr>
            <a:r>
              <a:rPr lang="en-US" sz="1200" b="1" dirty="0">
                <a:solidFill>
                  <a:srgbClr val="445469"/>
                </a:solidFill>
                <a:latin typeface="Source Sans Pro"/>
                <a:cs typeface="+mn-cs"/>
              </a:rPr>
              <a:t>Participation</a:t>
            </a:r>
            <a:endParaRPr lang="id-ID" sz="1200" b="1" dirty="0">
              <a:solidFill>
                <a:srgbClr val="445469"/>
              </a:solidFill>
              <a:latin typeface="Source Sans Pro"/>
              <a:cs typeface="+mn-cs"/>
            </a:endParaRPr>
          </a:p>
        </p:txBody>
      </p:sp>
      <p:sp>
        <p:nvSpPr>
          <p:cNvPr id="602" name="TextBox 601"/>
          <p:cNvSpPr txBox="1"/>
          <p:nvPr/>
        </p:nvSpPr>
        <p:spPr>
          <a:xfrm>
            <a:off x="1513537" y="1259673"/>
            <a:ext cx="1669339" cy="253902"/>
          </a:xfrm>
          <a:prstGeom prst="rect">
            <a:avLst/>
          </a:prstGeom>
          <a:noFill/>
        </p:spPr>
        <p:txBody>
          <a:bodyPr wrap="none" lIns="68566" tIns="34283" rIns="68566" bIns="34283" rtlCol="0">
            <a:spAutoFit/>
          </a:bodyPr>
          <a:lstStyle/>
          <a:p>
            <a:pPr defTabSz="685663" fontAlgn="auto">
              <a:spcBef>
                <a:spcPts val="0"/>
              </a:spcBef>
              <a:spcAft>
                <a:spcPts val="0"/>
              </a:spcAft>
            </a:pPr>
            <a:r>
              <a:rPr lang="en-US" sz="1200" b="1" dirty="0">
                <a:solidFill>
                  <a:srgbClr val="445469"/>
                </a:solidFill>
                <a:latin typeface="Source Sans Pro"/>
                <a:cs typeface="+mn-cs"/>
              </a:rPr>
              <a:t>Quality improvement</a:t>
            </a:r>
            <a:endParaRPr lang="id-ID" sz="1200" b="1" dirty="0">
              <a:solidFill>
                <a:srgbClr val="445469"/>
              </a:solidFill>
              <a:latin typeface="Source Sans Pro"/>
              <a:cs typeface="+mn-cs"/>
            </a:endParaRPr>
          </a:p>
        </p:txBody>
      </p:sp>
      <p:sp>
        <p:nvSpPr>
          <p:cNvPr id="604" name="TextBox 603"/>
          <p:cNvSpPr txBox="1"/>
          <p:nvPr/>
        </p:nvSpPr>
        <p:spPr>
          <a:xfrm>
            <a:off x="6235569" y="4558012"/>
            <a:ext cx="673874" cy="253902"/>
          </a:xfrm>
          <a:prstGeom prst="rect">
            <a:avLst/>
          </a:prstGeom>
          <a:noFill/>
        </p:spPr>
        <p:txBody>
          <a:bodyPr wrap="none" lIns="68566" tIns="34283" rIns="68566" bIns="34283" rtlCol="0">
            <a:spAutoFit/>
          </a:bodyPr>
          <a:lstStyle/>
          <a:p>
            <a:pPr algn="r" defTabSz="685663" fontAlgn="auto">
              <a:spcBef>
                <a:spcPts val="0"/>
              </a:spcBef>
              <a:spcAft>
                <a:spcPts val="0"/>
              </a:spcAft>
            </a:pPr>
            <a:r>
              <a:rPr lang="en-US" sz="1200" b="1" dirty="0">
                <a:solidFill>
                  <a:srgbClr val="445469"/>
                </a:solidFill>
                <a:latin typeface="Source Sans Pro"/>
                <a:cs typeface="+mn-cs"/>
              </a:rPr>
              <a:t>Access</a:t>
            </a:r>
            <a:endParaRPr lang="id-ID" sz="1200" b="1" dirty="0">
              <a:solidFill>
                <a:srgbClr val="445469"/>
              </a:solidFill>
              <a:latin typeface="Source Sans Pro"/>
              <a:cs typeface="+mn-cs"/>
            </a:endParaRPr>
          </a:p>
        </p:txBody>
      </p:sp>
      <p:sp>
        <p:nvSpPr>
          <p:cNvPr id="606" name="TextBox 605"/>
          <p:cNvSpPr txBox="1"/>
          <p:nvPr/>
        </p:nvSpPr>
        <p:spPr>
          <a:xfrm>
            <a:off x="1763025" y="3787868"/>
            <a:ext cx="936767" cy="438567"/>
          </a:xfrm>
          <a:prstGeom prst="rect">
            <a:avLst/>
          </a:prstGeom>
          <a:noFill/>
        </p:spPr>
        <p:txBody>
          <a:bodyPr wrap="none" lIns="68566" tIns="34283" rIns="68566" bIns="34283" rtlCol="0">
            <a:spAutoFit/>
          </a:bodyPr>
          <a:lstStyle/>
          <a:p>
            <a:pPr defTabSz="685663" fontAlgn="auto">
              <a:spcBef>
                <a:spcPts val="0"/>
              </a:spcBef>
              <a:spcAft>
                <a:spcPts val="0"/>
              </a:spcAft>
            </a:pPr>
            <a:r>
              <a:rPr lang="en-US" sz="1200" b="1" dirty="0">
                <a:solidFill>
                  <a:srgbClr val="445469"/>
                </a:solidFill>
                <a:latin typeface="Source Sans Pro"/>
                <a:cs typeface="+mn-cs"/>
              </a:rPr>
              <a:t>Focused </a:t>
            </a:r>
            <a:br>
              <a:rPr lang="en-US" sz="1200" b="1" dirty="0">
                <a:solidFill>
                  <a:srgbClr val="445469"/>
                </a:solidFill>
                <a:latin typeface="Source Sans Pro"/>
                <a:cs typeface="+mn-cs"/>
              </a:rPr>
            </a:br>
            <a:r>
              <a:rPr lang="en-US" sz="1200" b="1" dirty="0">
                <a:solidFill>
                  <a:srgbClr val="445469"/>
                </a:solidFill>
                <a:latin typeface="Source Sans Pro"/>
                <a:cs typeface="+mn-cs"/>
              </a:rPr>
              <a:t>on training</a:t>
            </a:r>
            <a:endParaRPr lang="id-ID" sz="1200" b="1" dirty="0">
              <a:solidFill>
                <a:srgbClr val="445469"/>
              </a:solidFill>
              <a:latin typeface="Source Sans Pro"/>
              <a:cs typeface="+mn-cs"/>
            </a:endParaRPr>
          </a:p>
        </p:txBody>
      </p:sp>
      <p:sp>
        <p:nvSpPr>
          <p:cNvPr id="611" name="TextBox 610"/>
          <p:cNvSpPr txBox="1"/>
          <p:nvPr/>
        </p:nvSpPr>
        <p:spPr>
          <a:xfrm>
            <a:off x="3364710" y="1015220"/>
            <a:ext cx="253887" cy="323151"/>
          </a:xfrm>
          <a:prstGeom prst="rect">
            <a:avLst/>
          </a:prstGeom>
          <a:noFill/>
        </p:spPr>
        <p:txBody>
          <a:bodyPr wrap="none" lIns="68566" tIns="34283" rIns="68566" bIns="34283" rtlCol="0">
            <a:spAutoFit/>
          </a:bodyPr>
          <a:lstStyle/>
          <a:p>
            <a:pPr algn="ctr" defTabSz="685663" fontAlgn="auto">
              <a:spcBef>
                <a:spcPts val="0"/>
              </a:spcBef>
              <a:spcAft>
                <a:spcPts val="0"/>
              </a:spcAft>
            </a:pPr>
            <a:r>
              <a:rPr lang="en-US" sz="1650" dirty="0">
                <a:solidFill>
                  <a:prstClr val="white"/>
                </a:solidFill>
                <a:latin typeface="DINOT-Bold" panose="020B0804020101020102" pitchFamily="34" charset="0"/>
                <a:cs typeface="DINOT-Bold" panose="020B0804020101020102" pitchFamily="34" charset="0"/>
              </a:rPr>
              <a:t>1</a:t>
            </a:r>
            <a:endParaRPr lang="id-ID" sz="1650" dirty="0">
              <a:solidFill>
                <a:prstClr val="white"/>
              </a:solidFill>
              <a:latin typeface="DINOT-Bold" panose="020B0804020101020102" pitchFamily="34" charset="0"/>
              <a:cs typeface="DINOT-Bold" panose="020B0804020101020102" pitchFamily="34" charset="0"/>
            </a:endParaRPr>
          </a:p>
        </p:txBody>
      </p:sp>
      <p:sp>
        <p:nvSpPr>
          <p:cNvPr id="613" name="TextBox 612"/>
          <p:cNvSpPr txBox="1"/>
          <p:nvPr/>
        </p:nvSpPr>
        <p:spPr>
          <a:xfrm>
            <a:off x="1351649" y="3551493"/>
            <a:ext cx="366098" cy="315457"/>
          </a:xfrm>
          <a:prstGeom prst="rect">
            <a:avLst/>
          </a:prstGeom>
          <a:noFill/>
        </p:spPr>
        <p:txBody>
          <a:bodyPr wrap="square" lIns="68566" tIns="34283" rIns="68566" bIns="34283" rtlCol="0">
            <a:spAutoFit/>
          </a:bodyPr>
          <a:lstStyle/>
          <a:p>
            <a:pPr algn="ctr" defTabSz="685663" fontAlgn="auto">
              <a:spcBef>
                <a:spcPts val="0"/>
              </a:spcBef>
              <a:spcAft>
                <a:spcPts val="0"/>
              </a:spcAft>
            </a:pPr>
            <a:r>
              <a:rPr lang="en-US" sz="1600" dirty="0">
                <a:solidFill>
                  <a:prstClr val="white"/>
                </a:solidFill>
                <a:latin typeface="DINOT-Bold" panose="020B0804020101020102" pitchFamily="34" charset="0"/>
                <a:cs typeface="DINOT-Bold" panose="020B0804020101020102" pitchFamily="34" charset="0"/>
              </a:rPr>
              <a:t>3</a:t>
            </a:r>
            <a:endParaRPr lang="id-ID" sz="1600" dirty="0">
              <a:solidFill>
                <a:prstClr val="white"/>
              </a:solidFill>
              <a:latin typeface="DINOT-Bold" panose="020B0804020101020102" pitchFamily="34" charset="0"/>
              <a:cs typeface="DINOT-Bold" panose="020B0804020101020102" pitchFamily="34" charset="0"/>
            </a:endParaRPr>
          </a:p>
        </p:txBody>
      </p:sp>
      <p:sp>
        <p:nvSpPr>
          <p:cNvPr id="413" name="Title 1">
            <a:extLst>
              <a:ext uri="{FF2B5EF4-FFF2-40B4-BE49-F238E27FC236}">
                <a16:creationId xmlns:a16="http://schemas.microsoft.com/office/drawing/2014/main" id="{B576F9F7-D069-4DD0-99F7-15E1DC997742}"/>
              </a:ext>
            </a:extLst>
          </p:cNvPr>
          <p:cNvSpPr txBox="1">
            <a:spLocks/>
          </p:cNvSpPr>
          <p:nvPr/>
        </p:nvSpPr>
        <p:spPr>
          <a:xfrm>
            <a:off x="558647" y="206615"/>
            <a:ext cx="8064500" cy="540544"/>
          </a:xfrm>
          <a:prstGeom prst="rect">
            <a:avLst/>
          </a:prstGeom>
        </p:spPr>
        <p:txBody>
          <a:bodyPr/>
          <a:lstStyle>
            <a:lvl1pPr algn="l" defTabSz="685663" rtl="0" eaLnBrk="1" latinLnBrk="0" hangingPunct="1">
              <a:lnSpc>
                <a:spcPct val="90000"/>
              </a:lnSpc>
              <a:spcBef>
                <a:spcPct val="0"/>
              </a:spcBef>
              <a:buNone/>
              <a:defRPr lang="en-US" sz="2250" kern="1200">
                <a:solidFill>
                  <a:schemeClr val="tx1"/>
                </a:solidFill>
                <a:latin typeface="Source Sans Pro"/>
                <a:ea typeface="+mj-ea"/>
                <a:cs typeface="+mj-cs"/>
              </a:defRPr>
            </a:lvl1pPr>
          </a:lstStyle>
          <a:p>
            <a:pPr algn="ctr" fontAlgn="auto">
              <a:spcAft>
                <a:spcPts val="0"/>
              </a:spcAft>
            </a:pPr>
            <a:r>
              <a:rPr lang="en-AU" sz="2800" b="1" dirty="0">
                <a:solidFill>
                  <a:schemeClr val="accent2"/>
                </a:solidFill>
                <a:latin typeface="DINOT-Bold" panose="020B0804020101020102" pitchFamily="34" charset="0"/>
              </a:rPr>
              <a:t>Guiding principles</a:t>
            </a:r>
          </a:p>
        </p:txBody>
      </p:sp>
      <p:sp>
        <p:nvSpPr>
          <p:cNvPr id="414" name="TextBox 413">
            <a:extLst>
              <a:ext uri="{FF2B5EF4-FFF2-40B4-BE49-F238E27FC236}">
                <a16:creationId xmlns:a16="http://schemas.microsoft.com/office/drawing/2014/main" id="{A0AF065D-9F31-43E6-8D01-3DB3976F1A17}"/>
              </a:ext>
            </a:extLst>
          </p:cNvPr>
          <p:cNvSpPr txBox="1"/>
          <p:nvPr/>
        </p:nvSpPr>
        <p:spPr>
          <a:xfrm>
            <a:off x="3339588" y="2395747"/>
            <a:ext cx="253887" cy="323151"/>
          </a:xfrm>
          <a:prstGeom prst="rect">
            <a:avLst/>
          </a:prstGeom>
          <a:noFill/>
        </p:spPr>
        <p:txBody>
          <a:bodyPr wrap="none" lIns="68566" tIns="34283" rIns="68566" bIns="34283" rtlCol="0">
            <a:spAutoFit/>
          </a:bodyPr>
          <a:lstStyle/>
          <a:p>
            <a:pPr algn="ctr" defTabSz="685663" fontAlgn="auto">
              <a:spcBef>
                <a:spcPts val="0"/>
              </a:spcBef>
              <a:spcAft>
                <a:spcPts val="0"/>
              </a:spcAft>
            </a:pPr>
            <a:r>
              <a:rPr lang="en-US" sz="1650" dirty="0">
                <a:solidFill>
                  <a:prstClr val="white"/>
                </a:solidFill>
                <a:latin typeface="DINOT-Bold" panose="020B0804020101020102" pitchFamily="34" charset="0"/>
                <a:cs typeface="DINOT-Bold" panose="020B0804020101020102" pitchFamily="34" charset="0"/>
              </a:rPr>
              <a:t>2</a:t>
            </a:r>
            <a:endParaRPr lang="id-ID" sz="1650" dirty="0">
              <a:solidFill>
                <a:prstClr val="white"/>
              </a:solidFill>
              <a:latin typeface="DINOT-Bold" panose="020B0804020101020102" pitchFamily="34" charset="0"/>
              <a:cs typeface="DINOT-Bold" panose="020B0804020101020102" pitchFamily="34" charset="0"/>
            </a:endParaRPr>
          </a:p>
        </p:txBody>
      </p:sp>
      <p:sp>
        <p:nvSpPr>
          <p:cNvPr id="415" name="TextBox 414">
            <a:extLst>
              <a:ext uri="{FF2B5EF4-FFF2-40B4-BE49-F238E27FC236}">
                <a16:creationId xmlns:a16="http://schemas.microsoft.com/office/drawing/2014/main" id="{8A9A519C-8714-4133-8576-32CD205928D0}"/>
              </a:ext>
            </a:extLst>
          </p:cNvPr>
          <p:cNvSpPr txBox="1"/>
          <p:nvPr/>
        </p:nvSpPr>
        <p:spPr>
          <a:xfrm>
            <a:off x="1638933" y="2726146"/>
            <a:ext cx="1004093" cy="438567"/>
          </a:xfrm>
          <a:prstGeom prst="rect">
            <a:avLst/>
          </a:prstGeom>
          <a:noFill/>
        </p:spPr>
        <p:txBody>
          <a:bodyPr wrap="none" lIns="68566" tIns="34283" rIns="68566" bIns="34283" rtlCol="0">
            <a:spAutoFit/>
          </a:bodyPr>
          <a:lstStyle/>
          <a:p>
            <a:pPr defTabSz="685663" fontAlgn="auto">
              <a:spcBef>
                <a:spcPts val="0"/>
              </a:spcBef>
              <a:spcAft>
                <a:spcPts val="0"/>
              </a:spcAft>
            </a:pPr>
            <a:r>
              <a:rPr lang="en-US" sz="1200" b="1" dirty="0">
                <a:solidFill>
                  <a:srgbClr val="445469"/>
                </a:solidFill>
                <a:latin typeface="Source Sans Pro"/>
                <a:cs typeface="+mn-cs"/>
              </a:rPr>
              <a:t>Safe and </a:t>
            </a:r>
            <a:br>
              <a:rPr lang="en-US" sz="1200" b="1" dirty="0">
                <a:solidFill>
                  <a:srgbClr val="445469"/>
                </a:solidFill>
                <a:latin typeface="Source Sans Pro"/>
                <a:cs typeface="+mn-cs"/>
              </a:rPr>
            </a:br>
            <a:r>
              <a:rPr lang="en-US" sz="1200" b="1" dirty="0">
                <a:solidFill>
                  <a:srgbClr val="445469"/>
                </a:solidFill>
                <a:latin typeface="Source Sans Pro"/>
                <a:cs typeface="+mn-cs"/>
              </a:rPr>
              <a:t>confidential</a:t>
            </a:r>
            <a:endParaRPr lang="id-ID" sz="1200" b="1" dirty="0">
              <a:solidFill>
                <a:srgbClr val="445469"/>
              </a:solidFill>
              <a:latin typeface="Source Sans Pro"/>
              <a:cs typeface="+mn-cs"/>
            </a:endParaRPr>
          </a:p>
        </p:txBody>
      </p:sp>
      <p:sp>
        <p:nvSpPr>
          <p:cNvPr id="416" name="TextBox 415">
            <a:extLst>
              <a:ext uri="{FF2B5EF4-FFF2-40B4-BE49-F238E27FC236}">
                <a16:creationId xmlns:a16="http://schemas.microsoft.com/office/drawing/2014/main" id="{20730EE0-136E-44DF-BBA4-DC2551145053}"/>
              </a:ext>
            </a:extLst>
          </p:cNvPr>
          <p:cNvSpPr txBox="1"/>
          <p:nvPr/>
        </p:nvSpPr>
        <p:spPr>
          <a:xfrm>
            <a:off x="4086222" y="3891157"/>
            <a:ext cx="1121112" cy="438567"/>
          </a:xfrm>
          <a:prstGeom prst="rect">
            <a:avLst/>
          </a:prstGeom>
          <a:noFill/>
        </p:spPr>
        <p:txBody>
          <a:bodyPr wrap="none" lIns="68566" tIns="34283" rIns="68566" bIns="34283" rtlCol="0">
            <a:spAutoFit/>
          </a:bodyPr>
          <a:lstStyle/>
          <a:p>
            <a:pPr defTabSz="685663" fontAlgn="auto">
              <a:spcBef>
                <a:spcPts val="0"/>
              </a:spcBef>
              <a:spcAft>
                <a:spcPts val="0"/>
              </a:spcAft>
            </a:pPr>
            <a:r>
              <a:rPr lang="en-US" sz="1200" b="1" dirty="0">
                <a:solidFill>
                  <a:srgbClr val="445469"/>
                </a:solidFill>
                <a:latin typeface="Source Sans Pro"/>
                <a:cs typeface="+mn-cs"/>
              </a:rPr>
              <a:t>Reflection </a:t>
            </a:r>
            <a:br>
              <a:rPr lang="en-US" sz="1200" b="1" dirty="0">
                <a:solidFill>
                  <a:srgbClr val="445469"/>
                </a:solidFill>
                <a:latin typeface="Source Sans Pro"/>
                <a:cs typeface="+mn-cs"/>
              </a:rPr>
            </a:br>
            <a:r>
              <a:rPr lang="en-US" sz="1200" b="1" dirty="0">
                <a:solidFill>
                  <a:srgbClr val="445469"/>
                </a:solidFill>
                <a:latin typeface="Source Sans Pro"/>
                <a:cs typeface="+mn-cs"/>
              </a:rPr>
              <a:t>and feedback</a:t>
            </a:r>
            <a:endParaRPr lang="id-ID" sz="1200" b="1" dirty="0">
              <a:solidFill>
                <a:srgbClr val="445469"/>
              </a:solidFill>
              <a:latin typeface="Source Sans Pro"/>
              <a:cs typeface="+mn-cs"/>
            </a:endParaRPr>
          </a:p>
        </p:txBody>
      </p:sp>
      <p:sp>
        <p:nvSpPr>
          <p:cNvPr id="417" name="Freeform 456">
            <a:extLst>
              <a:ext uri="{FF2B5EF4-FFF2-40B4-BE49-F238E27FC236}">
                <a16:creationId xmlns:a16="http://schemas.microsoft.com/office/drawing/2014/main" id="{49C9A108-BF93-43DF-9821-25969434B5F4}"/>
              </a:ext>
            </a:extLst>
          </p:cNvPr>
          <p:cNvSpPr>
            <a:spLocks noChangeArrowheads="1"/>
          </p:cNvSpPr>
          <p:nvPr/>
        </p:nvSpPr>
        <p:spPr bwMode="auto">
          <a:xfrm>
            <a:off x="3531348" y="4142882"/>
            <a:ext cx="518235" cy="517100"/>
          </a:xfrm>
          <a:custGeom>
            <a:avLst/>
            <a:gdLst>
              <a:gd name="T0" fmla="*/ 1952 w 1953"/>
              <a:gd name="T1" fmla="*/ 970 h 1947"/>
              <a:gd name="T2" fmla="*/ 1952 w 1953"/>
              <a:gd name="T3" fmla="*/ 970 h 1947"/>
              <a:gd name="T4" fmla="*/ 976 w 1953"/>
              <a:gd name="T5" fmla="*/ 0 h 1947"/>
              <a:gd name="T6" fmla="*/ 0 w 1953"/>
              <a:gd name="T7" fmla="*/ 970 h 1947"/>
              <a:gd name="T8" fmla="*/ 976 w 1953"/>
              <a:gd name="T9" fmla="*/ 1946 h 1947"/>
              <a:gd name="T10" fmla="*/ 1952 w 1953"/>
              <a:gd name="T11" fmla="*/ 970 h 1947"/>
            </a:gdLst>
            <a:ahLst/>
            <a:cxnLst>
              <a:cxn ang="0">
                <a:pos x="T0" y="T1"/>
              </a:cxn>
              <a:cxn ang="0">
                <a:pos x="T2" y="T3"/>
              </a:cxn>
              <a:cxn ang="0">
                <a:pos x="T4" y="T5"/>
              </a:cxn>
              <a:cxn ang="0">
                <a:pos x="T6" y="T7"/>
              </a:cxn>
              <a:cxn ang="0">
                <a:pos x="T8" y="T9"/>
              </a:cxn>
              <a:cxn ang="0">
                <a:pos x="T10" y="T11"/>
              </a:cxn>
            </a:cxnLst>
            <a:rect l="0" t="0" r="r" b="b"/>
            <a:pathLst>
              <a:path w="1953" h="1947">
                <a:moveTo>
                  <a:pt x="1952" y="970"/>
                </a:moveTo>
                <a:lnTo>
                  <a:pt x="1952" y="970"/>
                </a:lnTo>
                <a:cubicBezTo>
                  <a:pt x="1952" y="436"/>
                  <a:pt x="1515" y="0"/>
                  <a:pt x="976" y="0"/>
                </a:cubicBezTo>
                <a:cubicBezTo>
                  <a:pt x="437" y="0"/>
                  <a:pt x="0" y="436"/>
                  <a:pt x="0" y="970"/>
                </a:cubicBezTo>
                <a:cubicBezTo>
                  <a:pt x="0" y="1509"/>
                  <a:pt x="437" y="1946"/>
                  <a:pt x="976" y="1946"/>
                </a:cubicBezTo>
                <a:cubicBezTo>
                  <a:pt x="1515" y="1946"/>
                  <a:pt x="1952" y="1509"/>
                  <a:pt x="1952" y="970"/>
                </a:cubicBezTo>
              </a:path>
            </a:pathLst>
          </a:custGeom>
          <a:solidFill>
            <a:schemeClr val="accent5"/>
          </a:solidFill>
          <a:ln>
            <a:noFill/>
          </a:ln>
          <a:effec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440" name="Freeform 458">
            <a:extLst>
              <a:ext uri="{FF2B5EF4-FFF2-40B4-BE49-F238E27FC236}">
                <a16:creationId xmlns:a16="http://schemas.microsoft.com/office/drawing/2014/main" id="{9611349B-E1FF-453A-9C25-D560D68BA958}"/>
              </a:ext>
            </a:extLst>
          </p:cNvPr>
          <p:cNvSpPr>
            <a:spLocks noChangeArrowheads="1"/>
          </p:cNvSpPr>
          <p:nvPr/>
        </p:nvSpPr>
        <p:spPr bwMode="auto">
          <a:xfrm>
            <a:off x="6907795" y="4164820"/>
            <a:ext cx="517066" cy="515930"/>
          </a:xfrm>
          <a:custGeom>
            <a:avLst/>
            <a:gdLst>
              <a:gd name="T0" fmla="*/ 1947 w 1948"/>
              <a:gd name="T1" fmla="*/ 976 h 1946"/>
              <a:gd name="T2" fmla="*/ 1947 w 1948"/>
              <a:gd name="T3" fmla="*/ 976 h 1946"/>
              <a:gd name="T4" fmla="*/ 976 w 1948"/>
              <a:gd name="T5" fmla="*/ 0 h 1946"/>
              <a:gd name="T6" fmla="*/ 0 w 1948"/>
              <a:gd name="T7" fmla="*/ 976 h 1946"/>
              <a:gd name="T8" fmla="*/ 976 w 1948"/>
              <a:gd name="T9" fmla="*/ 1945 h 1946"/>
              <a:gd name="T10" fmla="*/ 1947 w 1948"/>
              <a:gd name="T11" fmla="*/ 976 h 1946"/>
            </a:gdLst>
            <a:ahLst/>
            <a:cxnLst>
              <a:cxn ang="0">
                <a:pos x="T0" y="T1"/>
              </a:cxn>
              <a:cxn ang="0">
                <a:pos x="T2" y="T3"/>
              </a:cxn>
              <a:cxn ang="0">
                <a:pos x="T4" y="T5"/>
              </a:cxn>
              <a:cxn ang="0">
                <a:pos x="T6" y="T7"/>
              </a:cxn>
              <a:cxn ang="0">
                <a:pos x="T8" y="T9"/>
              </a:cxn>
              <a:cxn ang="0">
                <a:pos x="T10" y="T11"/>
              </a:cxn>
            </a:cxnLst>
            <a:rect l="0" t="0" r="r" b="b"/>
            <a:pathLst>
              <a:path w="1948" h="1946">
                <a:moveTo>
                  <a:pt x="1947" y="976"/>
                </a:moveTo>
                <a:lnTo>
                  <a:pt x="1947" y="976"/>
                </a:lnTo>
                <a:cubicBezTo>
                  <a:pt x="1947" y="437"/>
                  <a:pt x="1510" y="0"/>
                  <a:pt x="976" y="0"/>
                </a:cubicBezTo>
                <a:cubicBezTo>
                  <a:pt x="437" y="0"/>
                  <a:pt x="0" y="437"/>
                  <a:pt x="0" y="976"/>
                </a:cubicBezTo>
                <a:cubicBezTo>
                  <a:pt x="0" y="1510"/>
                  <a:pt x="437" y="1945"/>
                  <a:pt x="976" y="1945"/>
                </a:cubicBezTo>
                <a:cubicBezTo>
                  <a:pt x="1510" y="1945"/>
                  <a:pt x="1947" y="1510"/>
                  <a:pt x="1947" y="976"/>
                </a:cubicBezTo>
              </a:path>
            </a:pathLst>
          </a:custGeom>
          <a:solidFill>
            <a:schemeClr val="accent4"/>
          </a:solidFill>
          <a:ln>
            <a:noFill/>
          </a:ln>
          <a:effectLst/>
        </p:spPr>
        <p:txBody>
          <a:bodyPr wrap="none" anchor="ctr"/>
          <a:lstStyle/>
          <a:p>
            <a:pPr defTabSz="685663" fontAlgn="auto">
              <a:spcBef>
                <a:spcPts val="0"/>
              </a:spcBef>
              <a:spcAft>
                <a:spcPts val="0"/>
              </a:spcAft>
            </a:pPr>
            <a:endParaRPr lang="en-US" sz="2250">
              <a:solidFill>
                <a:srgbClr val="445469"/>
              </a:solidFill>
              <a:latin typeface="Calibri Light"/>
              <a:cs typeface="+mn-cs"/>
            </a:endParaRPr>
          </a:p>
        </p:txBody>
      </p:sp>
      <p:sp>
        <p:nvSpPr>
          <p:cNvPr id="441" name="TextBox 440">
            <a:extLst>
              <a:ext uri="{FF2B5EF4-FFF2-40B4-BE49-F238E27FC236}">
                <a16:creationId xmlns:a16="http://schemas.microsoft.com/office/drawing/2014/main" id="{4CE6C7E2-1C1F-477F-A3C7-CBD0F68F6771}"/>
              </a:ext>
            </a:extLst>
          </p:cNvPr>
          <p:cNvSpPr txBox="1"/>
          <p:nvPr/>
        </p:nvSpPr>
        <p:spPr>
          <a:xfrm>
            <a:off x="5715208" y="2838141"/>
            <a:ext cx="1226910" cy="438567"/>
          </a:xfrm>
          <a:prstGeom prst="rect">
            <a:avLst/>
          </a:prstGeom>
          <a:noFill/>
        </p:spPr>
        <p:txBody>
          <a:bodyPr wrap="none" lIns="68566" tIns="34283" rIns="68566" bIns="34283" rtlCol="0">
            <a:spAutoFit/>
          </a:bodyPr>
          <a:lstStyle/>
          <a:p>
            <a:pPr algn="r" defTabSz="685663" fontAlgn="auto">
              <a:spcBef>
                <a:spcPts val="0"/>
              </a:spcBef>
              <a:spcAft>
                <a:spcPts val="0"/>
              </a:spcAft>
            </a:pPr>
            <a:r>
              <a:rPr lang="en-US" sz="1200" b="1" dirty="0">
                <a:solidFill>
                  <a:srgbClr val="445469"/>
                </a:solidFill>
                <a:latin typeface="Source Sans Pro"/>
                <a:cs typeface="+mn-cs"/>
              </a:rPr>
              <a:t>Reporting and </a:t>
            </a:r>
          </a:p>
          <a:p>
            <a:pPr algn="r" defTabSz="685663" fontAlgn="auto">
              <a:spcBef>
                <a:spcPts val="0"/>
              </a:spcBef>
              <a:spcAft>
                <a:spcPts val="0"/>
              </a:spcAft>
            </a:pPr>
            <a:r>
              <a:rPr lang="en-US" sz="1200" b="1" dirty="0">
                <a:solidFill>
                  <a:srgbClr val="445469"/>
                </a:solidFill>
                <a:latin typeface="Source Sans Pro"/>
                <a:cs typeface="+mn-cs"/>
              </a:rPr>
              <a:t>using results</a:t>
            </a:r>
            <a:endParaRPr lang="id-ID" sz="1200" b="1" dirty="0">
              <a:solidFill>
                <a:srgbClr val="445469"/>
              </a:solidFill>
              <a:latin typeface="Source Sans Pro"/>
              <a:cs typeface="+mn-cs"/>
            </a:endParaRPr>
          </a:p>
        </p:txBody>
      </p:sp>
      <p:cxnSp>
        <p:nvCxnSpPr>
          <p:cNvPr id="442" name="Straight Connector 441">
            <a:extLst>
              <a:ext uri="{FF2B5EF4-FFF2-40B4-BE49-F238E27FC236}">
                <a16:creationId xmlns:a16="http://schemas.microsoft.com/office/drawing/2014/main" id="{0A15AEF6-A5A3-4501-B1FA-715B619965C2}"/>
              </a:ext>
            </a:extLst>
          </p:cNvPr>
          <p:cNvCxnSpPr>
            <a:cxnSpLocks/>
          </p:cNvCxnSpPr>
          <p:nvPr/>
        </p:nvCxnSpPr>
        <p:spPr>
          <a:xfrm flipV="1">
            <a:off x="1513541" y="1141165"/>
            <a:ext cx="1716275" cy="4495"/>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5" name="TextBox 614"/>
          <p:cNvSpPr txBox="1"/>
          <p:nvPr/>
        </p:nvSpPr>
        <p:spPr>
          <a:xfrm>
            <a:off x="7033151" y="4272739"/>
            <a:ext cx="253887" cy="323151"/>
          </a:xfrm>
          <a:prstGeom prst="rect">
            <a:avLst/>
          </a:prstGeom>
          <a:noFill/>
        </p:spPr>
        <p:txBody>
          <a:bodyPr wrap="none" lIns="68566" tIns="34283" rIns="68566" bIns="34283" rtlCol="0">
            <a:spAutoFit/>
          </a:bodyPr>
          <a:lstStyle/>
          <a:p>
            <a:pPr algn="ctr" defTabSz="685663" fontAlgn="auto">
              <a:spcBef>
                <a:spcPts val="0"/>
              </a:spcBef>
              <a:spcAft>
                <a:spcPts val="0"/>
              </a:spcAft>
            </a:pPr>
            <a:r>
              <a:rPr lang="en-US" sz="1650" dirty="0">
                <a:solidFill>
                  <a:prstClr val="white"/>
                </a:solidFill>
                <a:latin typeface="DINOT-Bold" panose="020B0804020101020102" pitchFamily="34" charset="0"/>
                <a:cs typeface="DINOT-Bold" panose="020B0804020101020102" pitchFamily="34" charset="0"/>
              </a:rPr>
              <a:t>5</a:t>
            </a:r>
            <a:endParaRPr lang="id-ID" sz="1650" dirty="0">
              <a:solidFill>
                <a:prstClr val="white"/>
              </a:solidFill>
              <a:latin typeface="DINOT-Bold" panose="020B0804020101020102" pitchFamily="34" charset="0"/>
              <a:cs typeface="DINOT-Bold" panose="020B0804020101020102" pitchFamily="34" charset="0"/>
            </a:endParaRPr>
          </a:p>
        </p:txBody>
      </p:sp>
      <p:sp>
        <p:nvSpPr>
          <p:cNvPr id="614" name="TextBox 613"/>
          <p:cNvSpPr txBox="1"/>
          <p:nvPr/>
        </p:nvSpPr>
        <p:spPr>
          <a:xfrm>
            <a:off x="3651950" y="4231840"/>
            <a:ext cx="253887" cy="323151"/>
          </a:xfrm>
          <a:prstGeom prst="rect">
            <a:avLst/>
          </a:prstGeom>
          <a:noFill/>
        </p:spPr>
        <p:txBody>
          <a:bodyPr wrap="none" lIns="68566" tIns="34283" rIns="68566" bIns="34283" rtlCol="0">
            <a:spAutoFit/>
          </a:bodyPr>
          <a:lstStyle/>
          <a:p>
            <a:pPr algn="ctr" defTabSz="685663" fontAlgn="auto">
              <a:spcBef>
                <a:spcPts val="0"/>
              </a:spcBef>
              <a:spcAft>
                <a:spcPts val="0"/>
              </a:spcAft>
            </a:pPr>
            <a:r>
              <a:rPr lang="en-US" sz="1650" dirty="0">
                <a:solidFill>
                  <a:prstClr val="white"/>
                </a:solidFill>
                <a:latin typeface="DINOT-Bold" panose="020B0804020101020102" pitchFamily="34" charset="0"/>
                <a:cs typeface="DINOT-Bold" panose="020B0804020101020102" pitchFamily="34" charset="0"/>
              </a:rPr>
              <a:t>4</a:t>
            </a:r>
            <a:endParaRPr lang="id-ID" sz="1650" dirty="0">
              <a:solidFill>
                <a:prstClr val="white"/>
              </a:solidFill>
              <a:latin typeface="DINOT-Bold" panose="020B0804020101020102" pitchFamily="34" charset="0"/>
              <a:cs typeface="DINOT-Bold" panose="020B0804020101020102" pitchFamily="34" charset="0"/>
            </a:endParaRPr>
          </a:p>
        </p:txBody>
      </p:sp>
      <p:sp>
        <p:nvSpPr>
          <p:cNvPr id="449" name="TextBox 448">
            <a:extLst>
              <a:ext uri="{FF2B5EF4-FFF2-40B4-BE49-F238E27FC236}">
                <a16:creationId xmlns:a16="http://schemas.microsoft.com/office/drawing/2014/main" id="{70C75FE8-03FA-49F4-8793-8D7FC4FFBF5C}"/>
              </a:ext>
            </a:extLst>
          </p:cNvPr>
          <p:cNvSpPr txBox="1"/>
          <p:nvPr/>
        </p:nvSpPr>
        <p:spPr>
          <a:xfrm>
            <a:off x="7072161" y="2562663"/>
            <a:ext cx="253887" cy="323151"/>
          </a:xfrm>
          <a:prstGeom prst="rect">
            <a:avLst/>
          </a:prstGeom>
          <a:noFill/>
        </p:spPr>
        <p:txBody>
          <a:bodyPr wrap="none" lIns="68566" tIns="34283" rIns="68566" bIns="34283" rtlCol="0">
            <a:spAutoFit/>
          </a:bodyPr>
          <a:lstStyle/>
          <a:p>
            <a:pPr algn="ctr" defTabSz="685663" fontAlgn="auto">
              <a:spcBef>
                <a:spcPts val="0"/>
              </a:spcBef>
              <a:spcAft>
                <a:spcPts val="0"/>
              </a:spcAft>
            </a:pPr>
            <a:r>
              <a:rPr lang="en-US" sz="1650" dirty="0">
                <a:solidFill>
                  <a:prstClr val="white"/>
                </a:solidFill>
                <a:latin typeface="DINOT-Bold" panose="020B0804020101020102" pitchFamily="34" charset="0"/>
                <a:cs typeface="DINOT-Bold" panose="020B0804020101020102" pitchFamily="34" charset="0"/>
              </a:rPr>
              <a:t>6</a:t>
            </a:r>
            <a:endParaRPr lang="id-ID" sz="1650" dirty="0">
              <a:solidFill>
                <a:prstClr val="white"/>
              </a:solidFill>
              <a:latin typeface="DINOT-Bold" panose="020B0804020101020102" pitchFamily="34" charset="0"/>
              <a:cs typeface="DINOT-Bold" panose="020B0804020101020102" pitchFamily="34" charset="0"/>
            </a:endParaRPr>
          </a:p>
        </p:txBody>
      </p:sp>
      <p:sp>
        <p:nvSpPr>
          <p:cNvPr id="450" name="TextBox 449">
            <a:extLst>
              <a:ext uri="{FF2B5EF4-FFF2-40B4-BE49-F238E27FC236}">
                <a16:creationId xmlns:a16="http://schemas.microsoft.com/office/drawing/2014/main" id="{42004ECB-658C-442F-A3D4-BCE22A0801FA}"/>
              </a:ext>
            </a:extLst>
          </p:cNvPr>
          <p:cNvSpPr txBox="1"/>
          <p:nvPr/>
        </p:nvSpPr>
        <p:spPr>
          <a:xfrm>
            <a:off x="5492838" y="958096"/>
            <a:ext cx="253887" cy="323151"/>
          </a:xfrm>
          <a:prstGeom prst="rect">
            <a:avLst/>
          </a:prstGeom>
          <a:noFill/>
        </p:spPr>
        <p:txBody>
          <a:bodyPr wrap="none" lIns="68566" tIns="34283" rIns="68566" bIns="34283" rtlCol="0">
            <a:spAutoFit/>
          </a:bodyPr>
          <a:lstStyle/>
          <a:p>
            <a:pPr algn="ctr" defTabSz="685663" fontAlgn="auto">
              <a:spcBef>
                <a:spcPts val="0"/>
              </a:spcBef>
              <a:spcAft>
                <a:spcPts val="0"/>
              </a:spcAft>
            </a:pPr>
            <a:r>
              <a:rPr lang="en-US" sz="1650" dirty="0">
                <a:solidFill>
                  <a:prstClr val="white"/>
                </a:solidFill>
                <a:latin typeface="DINOT-Bold" panose="020B0804020101020102" pitchFamily="34" charset="0"/>
                <a:cs typeface="DINOT-Bold" panose="020B0804020101020102" pitchFamily="34" charset="0"/>
              </a:rPr>
              <a:t>7</a:t>
            </a:r>
            <a:endParaRPr lang="id-ID" sz="1650" dirty="0">
              <a:solidFill>
                <a:prstClr val="white"/>
              </a:solidFill>
              <a:latin typeface="DINOT-Bold" panose="020B0804020101020102" pitchFamily="34" charset="0"/>
              <a:cs typeface="DINOT-Bold" panose="020B0804020101020102" pitchFamily="34" charset="0"/>
            </a:endParaRPr>
          </a:p>
        </p:txBody>
      </p:sp>
      <p:pic>
        <p:nvPicPr>
          <p:cNvPr id="30" name="Graphic 29" descr="Research">
            <a:extLst>
              <a:ext uri="{FF2B5EF4-FFF2-40B4-BE49-F238E27FC236}">
                <a16:creationId xmlns:a16="http://schemas.microsoft.com/office/drawing/2014/main" id="{F8AFF149-FC60-48B1-9237-5A354AFC46A1}"/>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1989" y="2813504"/>
            <a:ext cx="531296" cy="531296"/>
          </a:xfrm>
          <a:prstGeom prst="rect">
            <a:avLst/>
          </a:prstGeom>
        </p:spPr>
      </p:pic>
      <p:pic>
        <p:nvPicPr>
          <p:cNvPr id="384" name="Graphic 383" descr="Customer review">
            <a:extLst>
              <a:ext uri="{FF2B5EF4-FFF2-40B4-BE49-F238E27FC236}">
                <a16:creationId xmlns:a16="http://schemas.microsoft.com/office/drawing/2014/main" id="{B4B50880-9D84-4CBB-BB37-966658F533A8}"/>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0698" y="1119515"/>
            <a:ext cx="537498" cy="537498"/>
          </a:xfrm>
          <a:prstGeom prst="rect">
            <a:avLst/>
          </a:prstGeom>
        </p:spPr>
      </p:pic>
      <p:pic>
        <p:nvPicPr>
          <p:cNvPr id="386" name="Graphic 385" descr="Lock">
            <a:extLst>
              <a:ext uri="{FF2B5EF4-FFF2-40B4-BE49-F238E27FC236}">
                <a16:creationId xmlns:a16="http://schemas.microsoft.com/office/drawing/2014/main" id="{D149807F-C54E-4E31-BF70-1CD8C65341E1}"/>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0531" y="2611881"/>
            <a:ext cx="581022" cy="581022"/>
          </a:xfrm>
          <a:prstGeom prst="rect">
            <a:avLst/>
          </a:prstGeom>
        </p:spPr>
      </p:pic>
      <p:pic>
        <p:nvPicPr>
          <p:cNvPr id="390" name="Graphic 389" descr="Brain in head">
            <a:extLst>
              <a:ext uri="{FF2B5EF4-FFF2-40B4-BE49-F238E27FC236}">
                <a16:creationId xmlns:a16="http://schemas.microsoft.com/office/drawing/2014/main" id="{82FC7B28-FFE8-45D5-9768-E3B42A0DAA6C}"/>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71044" y="3783657"/>
            <a:ext cx="531447" cy="531447"/>
          </a:xfrm>
          <a:prstGeom prst="rect">
            <a:avLst/>
          </a:prstGeom>
        </p:spPr>
      </p:pic>
      <p:pic>
        <p:nvPicPr>
          <p:cNvPr id="396" name="Graphic 395" descr="Doctor">
            <a:extLst>
              <a:ext uri="{FF2B5EF4-FFF2-40B4-BE49-F238E27FC236}">
                <a16:creationId xmlns:a16="http://schemas.microsoft.com/office/drawing/2014/main" id="{EF9437A5-07B7-4990-A483-B1FDAB4E7C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47597" y="3716020"/>
            <a:ext cx="609665" cy="609665"/>
          </a:xfrm>
          <a:prstGeom prst="rect">
            <a:avLst/>
          </a:prstGeom>
        </p:spPr>
      </p:pic>
    </p:spTree>
    <p:extLst>
      <p:ext uri="{BB962C8B-B14F-4D97-AF65-F5344CB8AC3E}">
        <p14:creationId xmlns:p14="http://schemas.microsoft.com/office/powerpoint/2010/main" val="39357868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FD3-92D5-43BC-B659-816179AF14BC}"/>
              </a:ext>
            </a:extLst>
          </p:cNvPr>
          <p:cNvSpPr>
            <a:spLocks noGrp="1"/>
          </p:cNvSpPr>
          <p:nvPr>
            <p:ph type="title"/>
          </p:nvPr>
        </p:nvSpPr>
        <p:spPr/>
        <p:txBody>
          <a:bodyPr/>
          <a:lstStyle/>
          <a:p>
            <a:r>
              <a:rPr lang="en-AU" b="1" dirty="0">
                <a:solidFill>
                  <a:schemeClr val="accent2"/>
                </a:solidFill>
                <a:latin typeface="DINOT-Bold" panose="020B0804020101020102" pitchFamily="34" charset="0"/>
              </a:rPr>
              <a:t>Stakeholders</a:t>
            </a:r>
            <a:br>
              <a:rPr lang="en-AU" b="1" dirty="0">
                <a:latin typeface="DINOT-Bold" panose="020B0804020101020102" pitchFamily="34" charset="0"/>
              </a:rPr>
            </a:br>
            <a:r>
              <a:rPr lang="en-AU" sz="2000" dirty="0">
                <a:latin typeface="DINOT-Bold" panose="020B0804020101020102" pitchFamily="34" charset="0"/>
              </a:rPr>
              <a:t>Working together to create the Medical Training Survey</a:t>
            </a:r>
            <a:endParaRPr lang="en-AU" dirty="0">
              <a:latin typeface="DINOT-Bold" panose="020B0804020101020102" pitchFamily="34" charset="0"/>
            </a:endParaRPr>
          </a:p>
        </p:txBody>
      </p:sp>
      <p:grpSp>
        <p:nvGrpSpPr>
          <p:cNvPr id="4" name="Group 3">
            <a:extLst>
              <a:ext uri="{FF2B5EF4-FFF2-40B4-BE49-F238E27FC236}">
                <a16:creationId xmlns:a16="http://schemas.microsoft.com/office/drawing/2014/main" id="{5645A590-9468-4AA7-96F9-BB14DF4C2AE1}"/>
              </a:ext>
            </a:extLst>
          </p:cNvPr>
          <p:cNvGrpSpPr/>
          <p:nvPr/>
        </p:nvGrpSpPr>
        <p:grpSpPr>
          <a:xfrm>
            <a:off x="3635896" y="1419622"/>
            <a:ext cx="1979060" cy="3264213"/>
            <a:chOff x="9540149" y="3086791"/>
            <a:chExt cx="5277493" cy="8704568"/>
          </a:xfrm>
        </p:grpSpPr>
        <p:sp>
          <p:nvSpPr>
            <p:cNvPr id="6" name="Freeform 6641">
              <a:extLst>
                <a:ext uri="{FF2B5EF4-FFF2-40B4-BE49-F238E27FC236}">
                  <a16:creationId xmlns:a16="http://schemas.microsoft.com/office/drawing/2014/main" id="{F384D726-7991-4CA7-91A2-BABB155DB67C}"/>
                </a:ext>
              </a:extLst>
            </p:cNvPr>
            <p:cNvSpPr>
              <a:spLocks noChangeArrowheads="1"/>
            </p:cNvSpPr>
            <p:nvPr/>
          </p:nvSpPr>
          <p:spPr bwMode="auto">
            <a:xfrm>
              <a:off x="11444884" y="11421810"/>
              <a:ext cx="1417633" cy="369549"/>
            </a:xfrm>
            <a:custGeom>
              <a:avLst/>
              <a:gdLst>
                <a:gd name="T0" fmla="*/ 1868 w 1869"/>
                <a:gd name="T1" fmla="*/ 245 h 492"/>
                <a:gd name="T2" fmla="*/ 1868 w 1869"/>
                <a:gd name="T3" fmla="*/ 245 h 492"/>
                <a:gd name="T4" fmla="*/ 1603 w 1869"/>
                <a:gd name="T5" fmla="*/ 491 h 492"/>
                <a:gd name="T6" fmla="*/ 264 w 1869"/>
                <a:gd name="T7" fmla="*/ 491 h 492"/>
                <a:gd name="T8" fmla="*/ 0 w 1869"/>
                <a:gd name="T9" fmla="*/ 245 h 492"/>
                <a:gd name="T10" fmla="*/ 0 w 1869"/>
                <a:gd name="T11" fmla="*/ 245 h 492"/>
                <a:gd name="T12" fmla="*/ 264 w 1869"/>
                <a:gd name="T13" fmla="*/ 0 h 492"/>
                <a:gd name="T14" fmla="*/ 1603 w 1869"/>
                <a:gd name="T15" fmla="*/ 0 h 492"/>
                <a:gd name="T16" fmla="*/ 1868 w 1869"/>
                <a:gd name="T17" fmla="*/ 24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492">
                  <a:moveTo>
                    <a:pt x="1868" y="245"/>
                  </a:moveTo>
                  <a:lnTo>
                    <a:pt x="1868" y="245"/>
                  </a:lnTo>
                  <a:cubicBezTo>
                    <a:pt x="1868" y="380"/>
                    <a:pt x="1747" y="491"/>
                    <a:pt x="1603" y="491"/>
                  </a:cubicBezTo>
                  <a:cubicBezTo>
                    <a:pt x="264" y="491"/>
                    <a:pt x="264" y="491"/>
                    <a:pt x="264" y="491"/>
                  </a:cubicBezTo>
                  <a:cubicBezTo>
                    <a:pt x="120" y="491"/>
                    <a:pt x="0" y="380"/>
                    <a:pt x="0" y="245"/>
                  </a:cubicBezTo>
                  <a:lnTo>
                    <a:pt x="0" y="245"/>
                  </a:lnTo>
                  <a:cubicBezTo>
                    <a:pt x="0" y="111"/>
                    <a:pt x="120" y="0"/>
                    <a:pt x="264" y="0"/>
                  </a:cubicBezTo>
                  <a:cubicBezTo>
                    <a:pt x="1603" y="0"/>
                    <a:pt x="1603" y="0"/>
                    <a:pt x="1603" y="0"/>
                  </a:cubicBezTo>
                  <a:cubicBezTo>
                    <a:pt x="1747" y="0"/>
                    <a:pt x="1868" y="111"/>
                    <a:pt x="1868" y="2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7" name="Freeform 6642">
              <a:extLst>
                <a:ext uri="{FF2B5EF4-FFF2-40B4-BE49-F238E27FC236}">
                  <a16:creationId xmlns:a16="http://schemas.microsoft.com/office/drawing/2014/main" id="{F91FA77F-79EB-4113-8E87-B3EA80DA484C}"/>
                </a:ext>
              </a:extLst>
            </p:cNvPr>
            <p:cNvSpPr>
              <a:spLocks noChangeArrowheads="1"/>
            </p:cNvSpPr>
            <p:nvPr/>
          </p:nvSpPr>
          <p:spPr bwMode="auto">
            <a:xfrm>
              <a:off x="11105593" y="11280709"/>
              <a:ext cx="2096215" cy="305719"/>
            </a:xfrm>
            <a:custGeom>
              <a:avLst/>
              <a:gdLst>
                <a:gd name="T0" fmla="*/ 375 w 2760"/>
                <a:gd name="T1" fmla="*/ 409 h 410"/>
                <a:gd name="T2" fmla="*/ 375 w 2760"/>
                <a:gd name="T3" fmla="*/ 409 h 410"/>
                <a:gd name="T4" fmla="*/ 2388 w 2760"/>
                <a:gd name="T5" fmla="*/ 409 h 410"/>
                <a:gd name="T6" fmla="*/ 2552 w 2760"/>
                <a:gd name="T7" fmla="*/ 245 h 410"/>
                <a:gd name="T8" fmla="*/ 2759 w 2760"/>
                <a:gd name="T9" fmla="*/ 0 h 410"/>
                <a:gd name="T10" fmla="*/ 0 w 2760"/>
                <a:gd name="T11" fmla="*/ 0 h 410"/>
                <a:gd name="T12" fmla="*/ 20 w 2760"/>
                <a:gd name="T13" fmla="*/ 34 h 410"/>
                <a:gd name="T14" fmla="*/ 375 w 2760"/>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0" h="410">
                  <a:moveTo>
                    <a:pt x="375" y="409"/>
                  </a:moveTo>
                  <a:lnTo>
                    <a:pt x="375" y="409"/>
                  </a:lnTo>
                  <a:cubicBezTo>
                    <a:pt x="2388" y="409"/>
                    <a:pt x="2388" y="409"/>
                    <a:pt x="2388" y="409"/>
                  </a:cubicBezTo>
                  <a:cubicBezTo>
                    <a:pt x="2417" y="380"/>
                    <a:pt x="2465" y="332"/>
                    <a:pt x="2552" y="245"/>
                  </a:cubicBezTo>
                  <a:cubicBezTo>
                    <a:pt x="2662" y="130"/>
                    <a:pt x="2730" y="53"/>
                    <a:pt x="2759" y="0"/>
                  </a:cubicBezTo>
                  <a:cubicBezTo>
                    <a:pt x="0" y="0"/>
                    <a:pt x="0" y="0"/>
                    <a:pt x="0" y="0"/>
                  </a:cubicBezTo>
                  <a:cubicBezTo>
                    <a:pt x="5" y="10"/>
                    <a:pt x="10" y="24"/>
                    <a:pt x="20" y="34"/>
                  </a:cubicBezTo>
                  <a:cubicBezTo>
                    <a:pt x="48" y="67"/>
                    <a:pt x="308" y="342"/>
                    <a:pt x="375" y="40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8" name="Freeform 6643">
              <a:extLst>
                <a:ext uri="{FF2B5EF4-FFF2-40B4-BE49-F238E27FC236}">
                  <a16:creationId xmlns:a16="http://schemas.microsoft.com/office/drawing/2014/main" id="{E8DE03D0-40EE-4404-A1B3-5E389A9E1193}"/>
                </a:ext>
              </a:extLst>
            </p:cNvPr>
            <p:cNvSpPr>
              <a:spLocks noChangeArrowheads="1"/>
            </p:cNvSpPr>
            <p:nvPr/>
          </p:nvSpPr>
          <p:spPr bwMode="auto">
            <a:xfrm>
              <a:off x="11035046" y="10245971"/>
              <a:ext cx="2250746" cy="204933"/>
            </a:xfrm>
            <a:custGeom>
              <a:avLst/>
              <a:gdLst>
                <a:gd name="T0" fmla="*/ 2962 w 2963"/>
                <a:gd name="T1" fmla="*/ 140 h 280"/>
                <a:gd name="T2" fmla="*/ 2962 w 2963"/>
                <a:gd name="T3" fmla="*/ 140 h 280"/>
                <a:gd name="T4" fmla="*/ 2837 w 2963"/>
                <a:gd name="T5" fmla="*/ 279 h 280"/>
                <a:gd name="T6" fmla="*/ 126 w 2963"/>
                <a:gd name="T7" fmla="*/ 279 h 280"/>
                <a:gd name="T8" fmla="*/ 0 w 2963"/>
                <a:gd name="T9" fmla="*/ 140 h 280"/>
                <a:gd name="T10" fmla="*/ 0 w 2963"/>
                <a:gd name="T11" fmla="*/ 140 h 280"/>
                <a:gd name="T12" fmla="*/ 126 w 2963"/>
                <a:gd name="T13" fmla="*/ 0 h 280"/>
                <a:gd name="T14" fmla="*/ 2837 w 2963"/>
                <a:gd name="T15" fmla="*/ 0 h 280"/>
                <a:gd name="T16" fmla="*/ 2962 w 2963"/>
                <a:gd name="T17"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0">
                  <a:moveTo>
                    <a:pt x="2962" y="140"/>
                  </a:moveTo>
                  <a:lnTo>
                    <a:pt x="2962" y="140"/>
                  </a:lnTo>
                  <a:cubicBezTo>
                    <a:pt x="2962" y="217"/>
                    <a:pt x="2904" y="279"/>
                    <a:pt x="2837" y="279"/>
                  </a:cubicBezTo>
                  <a:cubicBezTo>
                    <a:pt x="126" y="279"/>
                    <a:pt x="126" y="279"/>
                    <a:pt x="126" y="279"/>
                  </a:cubicBezTo>
                  <a:cubicBezTo>
                    <a:pt x="58" y="279"/>
                    <a:pt x="0" y="217"/>
                    <a:pt x="0" y="140"/>
                  </a:cubicBezTo>
                  <a:lnTo>
                    <a:pt x="0" y="140"/>
                  </a:lnTo>
                  <a:cubicBezTo>
                    <a:pt x="0" y="63"/>
                    <a:pt x="58" y="0"/>
                    <a:pt x="126" y="0"/>
                  </a:cubicBezTo>
                  <a:cubicBezTo>
                    <a:pt x="2837" y="0"/>
                    <a:pt x="2837" y="0"/>
                    <a:pt x="2837" y="0"/>
                  </a:cubicBezTo>
                  <a:cubicBezTo>
                    <a:pt x="2904" y="0"/>
                    <a:pt x="2962" y="63"/>
                    <a:pt x="2962"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9" name="Freeform 6644">
              <a:extLst>
                <a:ext uri="{FF2B5EF4-FFF2-40B4-BE49-F238E27FC236}">
                  <a16:creationId xmlns:a16="http://schemas.microsoft.com/office/drawing/2014/main" id="{EC1B6144-9431-4189-B985-CE49C6773E04}"/>
                </a:ext>
              </a:extLst>
            </p:cNvPr>
            <p:cNvSpPr>
              <a:spLocks noChangeArrowheads="1"/>
            </p:cNvSpPr>
            <p:nvPr/>
          </p:nvSpPr>
          <p:spPr bwMode="auto">
            <a:xfrm>
              <a:off x="11035046" y="10561768"/>
              <a:ext cx="2250746" cy="211652"/>
            </a:xfrm>
            <a:custGeom>
              <a:avLst/>
              <a:gdLst>
                <a:gd name="T0" fmla="*/ 2962 w 2963"/>
                <a:gd name="T1" fmla="*/ 139 h 285"/>
                <a:gd name="T2" fmla="*/ 2962 w 2963"/>
                <a:gd name="T3" fmla="*/ 139 h 285"/>
                <a:gd name="T4" fmla="*/ 2837 w 2963"/>
                <a:gd name="T5" fmla="*/ 284 h 285"/>
                <a:gd name="T6" fmla="*/ 126 w 2963"/>
                <a:gd name="T7" fmla="*/ 284 h 285"/>
                <a:gd name="T8" fmla="*/ 0 w 2963"/>
                <a:gd name="T9" fmla="*/ 139 h 285"/>
                <a:gd name="T10" fmla="*/ 0 w 2963"/>
                <a:gd name="T11" fmla="*/ 139 h 285"/>
                <a:gd name="T12" fmla="*/ 126 w 2963"/>
                <a:gd name="T13" fmla="*/ 0 h 285"/>
                <a:gd name="T14" fmla="*/ 2837 w 2963"/>
                <a:gd name="T15" fmla="*/ 0 h 285"/>
                <a:gd name="T16" fmla="*/ 2962 w 2963"/>
                <a:gd name="T17"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39"/>
                  </a:moveTo>
                  <a:lnTo>
                    <a:pt x="2962" y="139"/>
                  </a:lnTo>
                  <a:cubicBezTo>
                    <a:pt x="2962" y="217"/>
                    <a:pt x="2904" y="284"/>
                    <a:pt x="2837" y="284"/>
                  </a:cubicBezTo>
                  <a:cubicBezTo>
                    <a:pt x="126" y="284"/>
                    <a:pt x="126" y="284"/>
                    <a:pt x="126" y="284"/>
                  </a:cubicBezTo>
                  <a:cubicBezTo>
                    <a:pt x="58" y="284"/>
                    <a:pt x="0" y="217"/>
                    <a:pt x="0" y="139"/>
                  </a:cubicBezTo>
                  <a:lnTo>
                    <a:pt x="0" y="139"/>
                  </a:lnTo>
                  <a:cubicBezTo>
                    <a:pt x="0" y="63"/>
                    <a:pt x="58" y="0"/>
                    <a:pt x="126" y="0"/>
                  </a:cubicBezTo>
                  <a:cubicBezTo>
                    <a:pt x="2837" y="0"/>
                    <a:pt x="2837" y="0"/>
                    <a:pt x="2837" y="0"/>
                  </a:cubicBezTo>
                  <a:cubicBezTo>
                    <a:pt x="2904" y="0"/>
                    <a:pt x="2962" y="63"/>
                    <a:pt x="2962" y="13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0" name="Freeform 6645">
              <a:extLst>
                <a:ext uri="{FF2B5EF4-FFF2-40B4-BE49-F238E27FC236}">
                  <a16:creationId xmlns:a16="http://schemas.microsoft.com/office/drawing/2014/main" id="{324C868D-1E09-4AA5-8BAE-3EA269E8292B}"/>
                </a:ext>
              </a:extLst>
            </p:cNvPr>
            <p:cNvSpPr>
              <a:spLocks noChangeArrowheads="1"/>
            </p:cNvSpPr>
            <p:nvPr/>
          </p:nvSpPr>
          <p:spPr bwMode="auto">
            <a:xfrm>
              <a:off x="11035046" y="10877564"/>
              <a:ext cx="2250746" cy="211652"/>
            </a:xfrm>
            <a:custGeom>
              <a:avLst/>
              <a:gdLst>
                <a:gd name="T0" fmla="*/ 2962 w 2963"/>
                <a:gd name="T1" fmla="*/ 145 h 285"/>
                <a:gd name="T2" fmla="*/ 2962 w 2963"/>
                <a:gd name="T3" fmla="*/ 145 h 285"/>
                <a:gd name="T4" fmla="*/ 2837 w 2963"/>
                <a:gd name="T5" fmla="*/ 284 h 285"/>
                <a:gd name="T6" fmla="*/ 126 w 2963"/>
                <a:gd name="T7" fmla="*/ 284 h 285"/>
                <a:gd name="T8" fmla="*/ 0 w 2963"/>
                <a:gd name="T9" fmla="*/ 145 h 285"/>
                <a:gd name="T10" fmla="*/ 0 w 2963"/>
                <a:gd name="T11" fmla="*/ 145 h 285"/>
                <a:gd name="T12" fmla="*/ 126 w 2963"/>
                <a:gd name="T13" fmla="*/ 0 h 285"/>
                <a:gd name="T14" fmla="*/ 2837 w 2963"/>
                <a:gd name="T15" fmla="*/ 0 h 285"/>
                <a:gd name="T16" fmla="*/ 2962 w 2963"/>
                <a:gd name="T17" fmla="*/ 1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45"/>
                  </a:moveTo>
                  <a:lnTo>
                    <a:pt x="2962" y="145"/>
                  </a:lnTo>
                  <a:cubicBezTo>
                    <a:pt x="2962" y="222"/>
                    <a:pt x="2904" y="284"/>
                    <a:pt x="2837" y="284"/>
                  </a:cubicBezTo>
                  <a:cubicBezTo>
                    <a:pt x="126" y="284"/>
                    <a:pt x="126" y="284"/>
                    <a:pt x="126" y="284"/>
                  </a:cubicBezTo>
                  <a:cubicBezTo>
                    <a:pt x="58" y="284"/>
                    <a:pt x="0" y="222"/>
                    <a:pt x="0" y="145"/>
                  </a:cubicBezTo>
                  <a:lnTo>
                    <a:pt x="0" y="145"/>
                  </a:lnTo>
                  <a:cubicBezTo>
                    <a:pt x="0" y="63"/>
                    <a:pt x="58" y="0"/>
                    <a:pt x="126" y="0"/>
                  </a:cubicBezTo>
                  <a:cubicBezTo>
                    <a:pt x="2837" y="0"/>
                    <a:pt x="2837" y="0"/>
                    <a:pt x="2837" y="0"/>
                  </a:cubicBezTo>
                  <a:cubicBezTo>
                    <a:pt x="2904" y="0"/>
                    <a:pt x="2962" y="63"/>
                    <a:pt x="2962" y="1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1" name="Freeform 6646">
              <a:extLst>
                <a:ext uri="{FF2B5EF4-FFF2-40B4-BE49-F238E27FC236}">
                  <a16:creationId xmlns:a16="http://schemas.microsoft.com/office/drawing/2014/main" id="{1641266E-25E1-490C-832B-AEE466A8736B}"/>
                </a:ext>
              </a:extLst>
            </p:cNvPr>
            <p:cNvSpPr>
              <a:spLocks noChangeArrowheads="1"/>
            </p:cNvSpPr>
            <p:nvPr/>
          </p:nvSpPr>
          <p:spPr bwMode="auto">
            <a:xfrm>
              <a:off x="11035046" y="11159766"/>
              <a:ext cx="2233949" cy="131023"/>
            </a:xfrm>
            <a:custGeom>
              <a:avLst/>
              <a:gdLst>
                <a:gd name="T0" fmla="*/ 2942 w 2943"/>
                <a:gd name="T1" fmla="*/ 91 h 179"/>
                <a:gd name="T2" fmla="*/ 2942 w 2943"/>
                <a:gd name="T3" fmla="*/ 91 h 179"/>
                <a:gd name="T4" fmla="*/ 2812 w 2943"/>
                <a:gd name="T5" fmla="*/ 178 h 179"/>
                <a:gd name="T6" fmla="*/ 126 w 2943"/>
                <a:gd name="T7" fmla="*/ 178 h 179"/>
                <a:gd name="T8" fmla="*/ 0 w 2943"/>
                <a:gd name="T9" fmla="*/ 91 h 179"/>
                <a:gd name="T10" fmla="*/ 0 w 2943"/>
                <a:gd name="T11" fmla="*/ 91 h 179"/>
                <a:gd name="T12" fmla="*/ 126 w 2943"/>
                <a:gd name="T13" fmla="*/ 0 h 179"/>
                <a:gd name="T14" fmla="*/ 2812 w 2943"/>
                <a:gd name="T15" fmla="*/ 0 h 179"/>
                <a:gd name="T16" fmla="*/ 2942 w 2943"/>
                <a:gd name="T1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3" h="179">
                  <a:moveTo>
                    <a:pt x="2942" y="91"/>
                  </a:moveTo>
                  <a:lnTo>
                    <a:pt x="2942" y="91"/>
                  </a:lnTo>
                  <a:cubicBezTo>
                    <a:pt x="2942" y="140"/>
                    <a:pt x="2885" y="178"/>
                    <a:pt x="2812" y="178"/>
                  </a:cubicBezTo>
                  <a:cubicBezTo>
                    <a:pt x="126" y="178"/>
                    <a:pt x="126" y="178"/>
                    <a:pt x="126" y="178"/>
                  </a:cubicBezTo>
                  <a:cubicBezTo>
                    <a:pt x="53" y="178"/>
                    <a:pt x="0" y="140"/>
                    <a:pt x="0" y="91"/>
                  </a:cubicBezTo>
                  <a:lnTo>
                    <a:pt x="0" y="91"/>
                  </a:lnTo>
                  <a:cubicBezTo>
                    <a:pt x="0" y="43"/>
                    <a:pt x="53" y="0"/>
                    <a:pt x="126" y="0"/>
                  </a:cubicBezTo>
                  <a:cubicBezTo>
                    <a:pt x="2812" y="0"/>
                    <a:pt x="2812" y="0"/>
                    <a:pt x="2812" y="0"/>
                  </a:cubicBezTo>
                  <a:cubicBezTo>
                    <a:pt x="2885" y="0"/>
                    <a:pt x="2942" y="43"/>
                    <a:pt x="2942" y="91"/>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2" name="Freeform 6647">
              <a:extLst>
                <a:ext uri="{FF2B5EF4-FFF2-40B4-BE49-F238E27FC236}">
                  <a16:creationId xmlns:a16="http://schemas.microsoft.com/office/drawing/2014/main" id="{D7321EF3-49C7-4E7F-8998-AAAC3160FE6F}"/>
                </a:ext>
              </a:extLst>
            </p:cNvPr>
            <p:cNvSpPr>
              <a:spLocks noChangeArrowheads="1"/>
            </p:cNvSpPr>
            <p:nvPr/>
          </p:nvSpPr>
          <p:spPr bwMode="auto">
            <a:xfrm>
              <a:off x="11018249" y="9926813"/>
              <a:ext cx="2287697" cy="211652"/>
            </a:xfrm>
            <a:custGeom>
              <a:avLst/>
              <a:gdLst>
                <a:gd name="T0" fmla="*/ 3009 w 3010"/>
                <a:gd name="T1" fmla="*/ 140 h 286"/>
                <a:gd name="T2" fmla="*/ 3009 w 3010"/>
                <a:gd name="T3" fmla="*/ 140 h 286"/>
                <a:gd name="T4" fmla="*/ 2879 w 3010"/>
                <a:gd name="T5" fmla="*/ 285 h 286"/>
                <a:gd name="T6" fmla="*/ 130 w 3010"/>
                <a:gd name="T7" fmla="*/ 285 h 286"/>
                <a:gd name="T8" fmla="*/ 0 w 3010"/>
                <a:gd name="T9" fmla="*/ 140 h 286"/>
                <a:gd name="T10" fmla="*/ 0 w 3010"/>
                <a:gd name="T11" fmla="*/ 140 h 286"/>
                <a:gd name="T12" fmla="*/ 130 w 3010"/>
                <a:gd name="T13" fmla="*/ 0 h 286"/>
                <a:gd name="T14" fmla="*/ 2879 w 3010"/>
                <a:gd name="T15" fmla="*/ 0 h 286"/>
                <a:gd name="T16" fmla="*/ 3009 w 3010"/>
                <a:gd name="T17" fmla="*/ 1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0" h="286">
                  <a:moveTo>
                    <a:pt x="3009" y="140"/>
                  </a:moveTo>
                  <a:lnTo>
                    <a:pt x="3009" y="140"/>
                  </a:lnTo>
                  <a:cubicBezTo>
                    <a:pt x="3009" y="221"/>
                    <a:pt x="2951" y="285"/>
                    <a:pt x="2879" y="285"/>
                  </a:cubicBezTo>
                  <a:cubicBezTo>
                    <a:pt x="130" y="285"/>
                    <a:pt x="130" y="285"/>
                    <a:pt x="130" y="285"/>
                  </a:cubicBezTo>
                  <a:cubicBezTo>
                    <a:pt x="57" y="285"/>
                    <a:pt x="0" y="221"/>
                    <a:pt x="0" y="140"/>
                  </a:cubicBezTo>
                  <a:lnTo>
                    <a:pt x="0" y="140"/>
                  </a:lnTo>
                  <a:cubicBezTo>
                    <a:pt x="0" y="63"/>
                    <a:pt x="57" y="0"/>
                    <a:pt x="130" y="0"/>
                  </a:cubicBezTo>
                  <a:cubicBezTo>
                    <a:pt x="2879" y="0"/>
                    <a:pt x="2879" y="0"/>
                    <a:pt x="2879" y="0"/>
                  </a:cubicBezTo>
                  <a:cubicBezTo>
                    <a:pt x="2951" y="0"/>
                    <a:pt x="3009" y="63"/>
                    <a:pt x="3009"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3" name="Freeform 6648">
              <a:extLst>
                <a:ext uri="{FF2B5EF4-FFF2-40B4-BE49-F238E27FC236}">
                  <a16:creationId xmlns:a16="http://schemas.microsoft.com/office/drawing/2014/main" id="{510C4334-A4DB-4FDB-8BCC-EF551F52483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 name="T8" fmla="*/ 0 w 4576"/>
                <a:gd name="T9" fmla="*/ 0 h 2895"/>
              </a:gdLst>
              <a:ahLst/>
              <a:cxnLst>
                <a:cxn ang="0">
                  <a:pos x="T0" y="T1"/>
                </a:cxn>
                <a:cxn ang="0">
                  <a:pos x="T2" y="T3"/>
                </a:cxn>
                <a:cxn ang="0">
                  <a:pos x="T4" y="T5"/>
                </a:cxn>
                <a:cxn ang="0">
                  <a:pos x="T6" y="T7"/>
                </a:cxn>
                <a:cxn ang="0">
                  <a:pos x="T8" y="T9"/>
                </a:cxn>
              </a:cxnLst>
              <a:rect l="0" t="0" r="r" b="b"/>
              <a:pathLst>
                <a:path w="4576" h="2895">
                  <a:moveTo>
                    <a:pt x="0" y="0"/>
                  </a:moveTo>
                  <a:lnTo>
                    <a:pt x="4575" y="2894"/>
                  </a:lnTo>
                  <a:lnTo>
                    <a:pt x="3698" y="1016"/>
                  </a:lnTo>
                  <a:lnTo>
                    <a:pt x="1705" y="0"/>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4" name="Freeform 6649">
              <a:extLst>
                <a:ext uri="{FF2B5EF4-FFF2-40B4-BE49-F238E27FC236}">
                  <a16:creationId xmlns:a16="http://schemas.microsoft.com/office/drawing/2014/main" id="{E84D4EE7-895D-4824-8952-355D6F06487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Lst>
              <a:ahLst/>
              <a:cxnLst>
                <a:cxn ang="0">
                  <a:pos x="T0" y="T1"/>
                </a:cxn>
                <a:cxn ang="0">
                  <a:pos x="T2" y="T3"/>
                </a:cxn>
                <a:cxn ang="0">
                  <a:pos x="T4" y="T5"/>
                </a:cxn>
                <a:cxn ang="0">
                  <a:pos x="T6" y="T7"/>
                </a:cxn>
              </a:cxnLst>
              <a:rect l="0" t="0" r="r" b="b"/>
              <a:pathLst>
                <a:path w="4576" h="2895">
                  <a:moveTo>
                    <a:pt x="0" y="0"/>
                  </a:moveTo>
                  <a:lnTo>
                    <a:pt x="4575" y="2894"/>
                  </a:lnTo>
                  <a:lnTo>
                    <a:pt x="3698" y="1016"/>
                  </a:lnTo>
                  <a:lnTo>
                    <a:pt x="1705"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5" name="Freeform 6650">
              <a:extLst>
                <a:ext uri="{FF2B5EF4-FFF2-40B4-BE49-F238E27FC236}">
                  <a16:creationId xmlns:a16="http://schemas.microsoft.com/office/drawing/2014/main" id="{AE679E00-865D-483F-9D05-4D1B0A30FBEC}"/>
                </a:ext>
              </a:extLst>
            </p:cNvPr>
            <p:cNvSpPr>
              <a:spLocks noChangeArrowheads="1"/>
            </p:cNvSpPr>
            <p:nvPr/>
          </p:nvSpPr>
          <p:spPr bwMode="auto">
            <a:xfrm>
              <a:off x="9540149" y="4884146"/>
              <a:ext cx="5277493" cy="1552107"/>
            </a:xfrm>
            <a:custGeom>
              <a:avLst/>
              <a:gdLst>
                <a:gd name="T0" fmla="*/ 0 w 6935"/>
                <a:gd name="T1" fmla="*/ 0 h 2047"/>
                <a:gd name="T2" fmla="*/ 6934 w 6935"/>
                <a:gd name="T3" fmla="*/ 876 h 2047"/>
                <a:gd name="T4" fmla="*/ 6861 w 6935"/>
                <a:gd name="T5" fmla="*/ 1815 h 2047"/>
                <a:gd name="T6" fmla="*/ 5 w 6935"/>
                <a:gd name="T7" fmla="*/ 2046 h 2047"/>
                <a:gd name="T8" fmla="*/ 0 w 6935"/>
                <a:gd name="T9" fmla="*/ 0 h 2047"/>
              </a:gdLst>
              <a:ahLst/>
              <a:cxnLst>
                <a:cxn ang="0">
                  <a:pos x="T0" y="T1"/>
                </a:cxn>
                <a:cxn ang="0">
                  <a:pos x="T2" y="T3"/>
                </a:cxn>
                <a:cxn ang="0">
                  <a:pos x="T4" y="T5"/>
                </a:cxn>
                <a:cxn ang="0">
                  <a:pos x="T6" y="T7"/>
                </a:cxn>
                <a:cxn ang="0">
                  <a:pos x="T8" y="T9"/>
                </a:cxn>
              </a:cxnLst>
              <a:rect l="0" t="0" r="r" b="b"/>
              <a:pathLst>
                <a:path w="6935" h="2047">
                  <a:moveTo>
                    <a:pt x="0" y="0"/>
                  </a:moveTo>
                  <a:lnTo>
                    <a:pt x="6934" y="876"/>
                  </a:lnTo>
                  <a:lnTo>
                    <a:pt x="6861" y="1815"/>
                  </a:lnTo>
                  <a:lnTo>
                    <a:pt x="5" y="2046"/>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6" name="Freeform 6651">
              <a:extLst>
                <a:ext uri="{FF2B5EF4-FFF2-40B4-BE49-F238E27FC236}">
                  <a16:creationId xmlns:a16="http://schemas.microsoft.com/office/drawing/2014/main" id="{4476A087-92D8-4BC2-AD2C-D9D897CD64F5}"/>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17" name="Freeform 6652">
              <a:extLst>
                <a:ext uri="{FF2B5EF4-FFF2-40B4-BE49-F238E27FC236}">
                  <a16:creationId xmlns:a16="http://schemas.microsoft.com/office/drawing/2014/main" id="{3C82D771-307A-4C1F-BEE1-2683C1A9F758}"/>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Lst>
              <a:ahLst/>
              <a:cxnLst>
                <a:cxn ang="0">
                  <a:pos x="T0" y="T1"/>
                </a:cxn>
                <a:cxn ang="0">
                  <a:pos x="T2" y="T3"/>
                </a:cxn>
                <a:cxn ang="0">
                  <a:pos x="T4" y="T5"/>
                </a:cxn>
                <a:cxn ang="0">
                  <a:pos x="T6" y="T7"/>
                </a:cxn>
              </a:cxnLst>
              <a:rect l="0" t="0" r="r" b="b"/>
              <a:pathLst>
                <a:path w="6401" h="5037">
                  <a:moveTo>
                    <a:pt x="5523" y="0"/>
                  </a:moveTo>
                  <a:lnTo>
                    <a:pt x="0" y="4598"/>
                  </a:lnTo>
                  <a:lnTo>
                    <a:pt x="246" y="5036"/>
                  </a:lnTo>
                  <a:lnTo>
                    <a:pt x="6400" y="1878"/>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8" name="Freeform 6653">
              <a:extLst>
                <a:ext uri="{FF2B5EF4-FFF2-40B4-BE49-F238E27FC236}">
                  <a16:creationId xmlns:a16="http://schemas.microsoft.com/office/drawing/2014/main" id="{38C56CB9-96D8-4166-B43B-D3D44E2D1DA9}"/>
                </a:ext>
              </a:extLst>
            </p:cNvPr>
            <p:cNvSpPr>
              <a:spLocks noChangeArrowheads="1"/>
            </p:cNvSpPr>
            <p:nvPr/>
          </p:nvSpPr>
          <p:spPr bwMode="auto">
            <a:xfrm>
              <a:off x="9946627" y="7363486"/>
              <a:ext cx="3923686" cy="1558826"/>
            </a:xfrm>
            <a:custGeom>
              <a:avLst/>
              <a:gdLst>
                <a:gd name="T0" fmla="*/ 0 w 5158"/>
                <a:gd name="T1" fmla="*/ 0 h 2057"/>
                <a:gd name="T2" fmla="*/ 5157 w 5158"/>
                <a:gd name="T3" fmla="*/ 1098 h 2057"/>
                <a:gd name="T4" fmla="*/ 4854 w 5158"/>
                <a:gd name="T5" fmla="*/ 2056 h 2057"/>
                <a:gd name="T6" fmla="*/ 246 w 5158"/>
                <a:gd name="T7" fmla="*/ 438 h 2057"/>
                <a:gd name="T8" fmla="*/ 0 w 5158"/>
                <a:gd name="T9" fmla="*/ 0 h 2057"/>
              </a:gdLst>
              <a:ahLst/>
              <a:cxnLst>
                <a:cxn ang="0">
                  <a:pos x="T0" y="T1"/>
                </a:cxn>
                <a:cxn ang="0">
                  <a:pos x="T2" y="T3"/>
                </a:cxn>
                <a:cxn ang="0">
                  <a:pos x="T4" y="T5"/>
                </a:cxn>
                <a:cxn ang="0">
                  <a:pos x="T6" y="T7"/>
                </a:cxn>
                <a:cxn ang="0">
                  <a:pos x="T8" y="T9"/>
                </a:cxn>
              </a:cxnLst>
              <a:rect l="0" t="0" r="r" b="b"/>
              <a:pathLst>
                <a:path w="5158" h="2057">
                  <a:moveTo>
                    <a:pt x="0" y="0"/>
                  </a:moveTo>
                  <a:lnTo>
                    <a:pt x="5157" y="1098"/>
                  </a:lnTo>
                  <a:lnTo>
                    <a:pt x="4854" y="2056"/>
                  </a:lnTo>
                  <a:lnTo>
                    <a:pt x="246" y="438"/>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9" name="Freeform 6654">
              <a:extLst>
                <a:ext uri="{FF2B5EF4-FFF2-40B4-BE49-F238E27FC236}">
                  <a16:creationId xmlns:a16="http://schemas.microsoft.com/office/drawing/2014/main" id="{57A9963F-5B91-4169-8E0F-409024921884}"/>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 name="T8" fmla="*/ 5692 w 5693"/>
                <a:gd name="T9" fmla="*/ 0 h 4146"/>
              </a:gdLst>
              <a:ahLst/>
              <a:cxnLst>
                <a:cxn ang="0">
                  <a:pos x="T0" y="T1"/>
                </a:cxn>
                <a:cxn ang="0">
                  <a:pos x="T2" y="T3"/>
                </a:cxn>
                <a:cxn ang="0">
                  <a:pos x="T4" y="T5"/>
                </a:cxn>
                <a:cxn ang="0">
                  <a:pos x="T6" y="T7"/>
                </a:cxn>
                <a:cxn ang="0">
                  <a:pos x="T8" y="T9"/>
                </a:cxn>
              </a:cxnLst>
              <a:rect l="0" t="0" r="r" b="b"/>
              <a:pathLst>
                <a:path w="5693" h="4146">
                  <a:moveTo>
                    <a:pt x="5692" y="0"/>
                  </a:moveTo>
                  <a:lnTo>
                    <a:pt x="0" y="3668"/>
                  </a:lnTo>
                  <a:lnTo>
                    <a:pt x="135" y="4145"/>
                  </a:lnTo>
                  <a:lnTo>
                    <a:pt x="5619" y="939"/>
                  </a:lnTo>
                  <a:lnTo>
                    <a:pt x="5692"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0" name="Freeform 6655">
              <a:extLst>
                <a:ext uri="{FF2B5EF4-FFF2-40B4-BE49-F238E27FC236}">
                  <a16:creationId xmlns:a16="http://schemas.microsoft.com/office/drawing/2014/main" id="{41DB1658-2367-48B3-B088-8317C790F4ED}"/>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Lst>
              <a:ahLst/>
              <a:cxnLst>
                <a:cxn ang="0">
                  <a:pos x="T0" y="T1"/>
                </a:cxn>
                <a:cxn ang="0">
                  <a:pos x="T2" y="T3"/>
                </a:cxn>
                <a:cxn ang="0">
                  <a:pos x="T4" y="T5"/>
                </a:cxn>
                <a:cxn ang="0">
                  <a:pos x="T6" y="T7"/>
                </a:cxn>
              </a:cxnLst>
              <a:rect l="0" t="0" r="r" b="b"/>
              <a:pathLst>
                <a:path w="5693" h="4146">
                  <a:moveTo>
                    <a:pt x="5692" y="0"/>
                  </a:moveTo>
                  <a:lnTo>
                    <a:pt x="0" y="3668"/>
                  </a:lnTo>
                  <a:lnTo>
                    <a:pt x="135" y="4145"/>
                  </a:lnTo>
                  <a:lnTo>
                    <a:pt x="5619" y="939"/>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21" name="Freeform 6656">
              <a:extLst>
                <a:ext uri="{FF2B5EF4-FFF2-40B4-BE49-F238E27FC236}">
                  <a16:creationId xmlns:a16="http://schemas.microsoft.com/office/drawing/2014/main" id="{5F5822DF-08DA-4817-83BD-CC0B4F668501}"/>
                </a:ext>
              </a:extLst>
            </p:cNvPr>
            <p:cNvSpPr>
              <a:spLocks noChangeArrowheads="1"/>
            </p:cNvSpPr>
            <p:nvPr/>
          </p:nvSpPr>
          <p:spPr bwMode="auto">
            <a:xfrm>
              <a:off x="10484117" y="8344471"/>
              <a:ext cx="2962921" cy="1377411"/>
            </a:xfrm>
            <a:custGeom>
              <a:avLst/>
              <a:gdLst>
                <a:gd name="T0" fmla="*/ 0 w 3897"/>
                <a:gd name="T1" fmla="*/ 0 h 1816"/>
                <a:gd name="T2" fmla="*/ 3896 w 3897"/>
                <a:gd name="T3" fmla="*/ 1541 h 1816"/>
                <a:gd name="T4" fmla="*/ 3684 w 3897"/>
                <a:gd name="T5" fmla="*/ 1815 h 1816"/>
                <a:gd name="T6" fmla="*/ 135 w 3897"/>
                <a:gd name="T7" fmla="*/ 477 h 1816"/>
                <a:gd name="T8" fmla="*/ 0 w 3897"/>
                <a:gd name="T9" fmla="*/ 0 h 1816"/>
              </a:gdLst>
              <a:ahLst/>
              <a:cxnLst>
                <a:cxn ang="0">
                  <a:pos x="T0" y="T1"/>
                </a:cxn>
                <a:cxn ang="0">
                  <a:pos x="T2" y="T3"/>
                </a:cxn>
                <a:cxn ang="0">
                  <a:pos x="T4" y="T5"/>
                </a:cxn>
                <a:cxn ang="0">
                  <a:pos x="T6" y="T7"/>
                </a:cxn>
                <a:cxn ang="0">
                  <a:pos x="T8" y="T9"/>
                </a:cxn>
              </a:cxnLst>
              <a:rect l="0" t="0" r="r" b="b"/>
              <a:pathLst>
                <a:path w="3897" h="1816">
                  <a:moveTo>
                    <a:pt x="0" y="0"/>
                  </a:moveTo>
                  <a:lnTo>
                    <a:pt x="3896" y="1541"/>
                  </a:lnTo>
                  <a:lnTo>
                    <a:pt x="3684" y="1815"/>
                  </a:lnTo>
                  <a:lnTo>
                    <a:pt x="135" y="477"/>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22" name="Freeform 6657">
              <a:extLst>
                <a:ext uri="{FF2B5EF4-FFF2-40B4-BE49-F238E27FC236}">
                  <a16:creationId xmlns:a16="http://schemas.microsoft.com/office/drawing/2014/main" id="{0D74C6FD-0BDC-48DE-8FCA-FC9C472A0CB0}"/>
                </a:ext>
              </a:extLst>
            </p:cNvPr>
            <p:cNvSpPr>
              <a:spLocks noChangeArrowheads="1"/>
            </p:cNvSpPr>
            <p:nvPr/>
          </p:nvSpPr>
          <p:spPr bwMode="auto">
            <a:xfrm>
              <a:off x="9540149" y="3086791"/>
              <a:ext cx="3090575" cy="3346101"/>
            </a:xfrm>
            <a:custGeom>
              <a:avLst/>
              <a:gdLst>
                <a:gd name="T0" fmla="*/ 2359 w 4065"/>
                <a:gd name="T1" fmla="*/ 0 h 4407"/>
                <a:gd name="T2" fmla="*/ 0 w 4065"/>
                <a:gd name="T3" fmla="*/ 2360 h 4407"/>
                <a:gd name="T4" fmla="*/ 5 w 4065"/>
                <a:gd name="T5" fmla="*/ 4406 h 4407"/>
                <a:gd name="T6" fmla="*/ 4064 w 4065"/>
                <a:gd name="T7" fmla="*/ 0 h 4407"/>
                <a:gd name="T8" fmla="*/ 2359 w 4065"/>
                <a:gd name="T9" fmla="*/ 0 h 4407"/>
              </a:gdLst>
              <a:ahLst/>
              <a:cxnLst>
                <a:cxn ang="0">
                  <a:pos x="T0" y="T1"/>
                </a:cxn>
                <a:cxn ang="0">
                  <a:pos x="T2" y="T3"/>
                </a:cxn>
                <a:cxn ang="0">
                  <a:pos x="T4" y="T5"/>
                </a:cxn>
                <a:cxn ang="0">
                  <a:pos x="T6" y="T7"/>
                </a:cxn>
                <a:cxn ang="0">
                  <a:pos x="T8" y="T9"/>
                </a:cxn>
              </a:cxnLst>
              <a:rect l="0" t="0" r="r" b="b"/>
              <a:pathLst>
                <a:path w="4065" h="4407">
                  <a:moveTo>
                    <a:pt x="2359" y="0"/>
                  </a:moveTo>
                  <a:lnTo>
                    <a:pt x="0" y="2360"/>
                  </a:lnTo>
                  <a:lnTo>
                    <a:pt x="5" y="4406"/>
                  </a:lnTo>
                  <a:lnTo>
                    <a:pt x="4064" y="0"/>
                  </a:lnTo>
                  <a:lnTo>
                    <a:pt x="2359"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3" name="Freeform 6658">
              <a:extLst>
                <a:ext uri="{FF2B5EF4-FFF2-40B4-BE49-F238E27FC236}">
                  <a16:creationId xmlns:a16="http://schemas.microsoft.com/office/drawing/2014/main" id="{28E5ADDC-2A01-4373-9D99-F301DFD989F4}"/>
                </a:ext>
              </a:extLst>
            </p:cNvPr>
            <p:cNvSpPr>
              <a:spLocks noChangeArrowheads="1"/>
            </p:cNvSpPr>
            <p:nvPr/>
          </p:nvSpPr>
          <p:spPr bwMode="auto">
            <a:xfrm>
              <a:off x="10877159" y="8196652"/>
              <a:ext cx="2989796" cy="1521872"/>
            </a:xfrm>
            <a:custGeom>
              <a:avLst/>
              <a:gdLst>
                <a:gd name="T0" fmla="*/ 249 w 3934"/>
                <a:gd name="T1" fmla="*/ 2007 h 2008"/>
                <a:gd name="T2" fmla="*/ 3630 w 3934"/>
                <a:gd name="T3" fmla="*/ 958 h 2008"/>
                <a:gd name="T4" fmla="*/ 3933 w 3934"/>
                <a:gd name="T5" fmla="*/ 0 h 2008"/>
                <a:gd name="T6" fmla="*/ 0 w 3934"/>
                <a:gd name="T7" fmla="*/ 1776 h 2008"/>
                <a:gd name="T8" fmla="*/ 249 w 3934"/>
                <a:gd name="T9" fmla="*/ 2007 h 2008"/>
              </a:gdLst>
              <a:ahLst/>
              <a:cxnLst>
                <a:cxn ang="0">
                  <a:pos x="T0" y="T1"/>
                </a:cxn>
                <a:cxn ang="0">
                  <a:pos x="T2" y="T3"/>
                </a:cxn>
                <a:cxn ang="0">
                  <a:pos x="T4" y="T5"/>
                </a:cxn>
                <a:cxn ang="0">
                  <a:pos x="T6" y="T7"/>
                </a:cxn>
                <a:cxn ang="0">
                  <a:pos x="T8" y="T9"/>
                </a:cxn>
              </a:cxnLst>
              <a:rect l="0" t="0" r="r" b="b"/>
              <a:pathLst>
                <a:path w="3934" h="2008">
                  <a:moveTo>
                    <a:pt x="249" y="2007"/>
                  </a:moveTo>
                  <a:lnTo>
                    <a:pt x="3630" y="958"/>
                  </a:lnTo>
                  <a:lnTo>
                    <a:pt x="3933" y="0"/>
                  </a:lnTo>
                  <a:lnTo>
                    <a:pt x="0" y="1776"/>
                  </a:lnTo>
                  <a:lnTo>
                    <a:pt x="249" y="2007"/>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4" name="Freeform 6659">
              <a:extLst>
                <a:ext uri="{FF2B5EF4-FFF2-40B4-BE49-F238E27FC236}">
                  <a16:creationId xmlns:a16="http://schemas.microsoft.com/office/drawing/2014/main" id="{8E247A63-68C7-4BC8-AF4E-34387787186D}"/>
                </a:ext>
              </a:extLst>
            </p:cNvPr>
            <p:cNvSpPr>
              <a:spLocks noChangeArrowheads="1"/>
            </p:cNvSpPr>
            <p:nvPr/>
          </p:nvSpPr>
          <p:spPr bwMode="auto">
            <a:xfrm>
              <a:off x="10877159" y="9516950"/>
              <a:ext cx="2569880" cy="201572"/>
            </a:xfrm>
            <a:custGeom>
              <a:avLst/>
              <a:gdLst>
                <a:gd name="T0" fmla="*/ 0 w 3381"/>
                <a:gd name="T1" fmla="*/ 43 h 275"/>
                <a:gd name="T2" fmla="*/ 3380 w 3381"/>
                <a:gd name="T3" fmla="*/ 0 h 275"/>
                <a:gd name="T4" fmla="*/ 3168 w 3381"/>
                <a:gd name="T5" fmla="*/ 274 h 275"/>
                <a:gd name="T6" fmla="*/ 249 w 3381"/>
                <a:gd name="T7" fmla="*/ 274 h 275"/>
                <a:gd name="T8" fmla="*/ 0 w 3381"/>
                <a:gd name="T9" fmla="*/ 43 h 275"/>
              </a:gdLst>
              <a:ahLst/>
              <a:cxnLst>
                <a:cxn ang="0">
                  <a:pos x="T0" y="T1"/>
                </a:cxn>
                <a:cxn ang="0">
                  <a:pos x="T2" y="T3"/>
                </a:cxn>
                <a:cxn ang="0">
                  <a:pos x="T4" y="T5"/>
                </a:cxn>
                <a:cxn ang="0">
                  <a:pos x="T6" y="T7"/>
                </a:cxn>
                <a:cxn ang="0">
                  <a:pos x="T8" y="T9"/>
                </a:cxn>
              </a:cxnLst>
              <a:rect l="0" t="0" r="r" b="b"/>
              <a:pathLst>
                <a:path w="3381" h="275">
                  <a:moveTo>
                    <a:pt x="0" y="43"/>
                  </a:moveTo>
                  <a:lnTo>
                    <a:pt x="3380" y="0"/>
                  </a:lnTo>
                  <a:lnTo>
                    <a:pt x="3168" y="274"/>
                  </a:lnTo>
                  <a:lnTo>
                    <a:pt x="249" y="274"/>
                  </a:lnTo>
                  <a:lnTo>
                    <a:pt x="0" y="43"/>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grpSp>
      <p:sp>
        <p:nvSpPr>
          <p:cNvPr id="46" name="TextBox 45">
            <a:extLst>
              <a:ext uri="{FF2B5EF4-FFF2-40B4-BE49-F238E27FC236}">
                <a16:creationId xmlns:a16="http://schemas.microsoft.com/office/drawing/2014/main" id="{254A88E6-EEBE-4975-A664-A0B81BD38C21}"/>
              </a:ext>
            </a:extLst>
          </p:cNvPr>
          <p:cNvSpPr txBox="1"/>
          <p:nvPr/>
        </p:nvSpPr>
        <p:spPr>
          <a:xfrm>
            <a:off x="1602446" y="2466590"/>
            <a:ext cx="1728192" cy="307777"/>
          </a:xfrm>
          <a:prstGeom prst="rect">
            <a:avLst/>
          </a:prstGeom>
          <a:noFill/>
        </p:spPr>
        <p:txBody>
          <a:bodyPr wrap="square" rtlCol="0">
            <a:spAutoFit/>
          </a:bodyPr>
          <a:lstStyle/>
          <a:p>
            <a:r>
              <a:rPr lang="en-AU" sz="1400" dirty="0"/>
              <a:t>Doctors in training</a:t>
            </a:r>
          </a:p>
        </p:txBody>
      </p:sp>
      <p:sp>
        <p:nvSpPr>
          <p:cNvPr id="47" name="TextBox 46">
            <a:extLst>
              <a:ext uri="{FF2B5EF4-FFF2-40B4-BE49-F238E27FC236}">
                <a16:creationId xmlns:a16="http://schemas.microsoft.com/office/drawing/2014/main" id="{245B4B9F-1750-4E5C-959B-B47536CBAA0E}"/>
              </a:ext>
            </a:extLst>
          </p:cNvPr>
          <p:cNvSpPr txBox="1"/>
          <p:nvPr/>
        </p:nvSpPr>
        <p:spPr>
          <a:xfrm>
            <a:off x="1764982" y="3088677"/>
            <a:ext cx="1728192" cy="307777"/>
          </a:xfrm>
          <a:prstGeom prst="rect">
            <a:avLst/>
          </a:prstGeom>
          <a:noFill/>
        </p:spPr>
        <p:txBody>
          <a:bodyPr wrap="square" rtlCol="0">
            <a:spAutoFit/>
          </a:bodyPr>
          <a:lstStyle/>
          <a:p>
            <a:r>
              <a:rPr lang="en-AU" sz="1400" dirty="0"/>
              <a:t>Specialist colleges</a:t>
            </a:r>
          </a:p>
        </p:txBody>
      </p:sp>
      <p:sp>
        <p:nvSpPr>
          <p:cNvPr id="48" name="TextBox 47">
            <a:extLst>
              <a:ext uri="{FF2B5EF4-FFF2-40B4-BE49-F238E27FC236}">
                <a16:creationId xmlns:a16="http://schemas.microsoft.com/office/drawing/2014/main" id="{E15C40BB-4A8A-4DB4-A4E4-292AEA33C87C}"/>
              </a:ext>
            </a:extLst>
          </p:cNvPr>
          <p:cNvSpPr txBox="1"/>
          <p:nvPr/>
        </p:nvSpPr>
        <p:spPr>
          <a:xfrm>
            <a:off x="6097151" y="2171839"/>
            <a:ext cx="1728192" cy="307777"/>
          </a:xfrm>
          <a:prstGeom prst="rect">
            <a:avLst/>
          </a:prstGeom>
          <a:noFill/>
        </p:spPr>
        <p:txBody>
          <a:bodyPr wrap="square" rtlCol="0">
            <a:spAutoFit/>
          </a:bodyPr>
          <a:lstStyle/>
          <a:p>
            <a:r>
              <a:rPr lang="en-AU" sz="1400" dirty="0"/>
              <a:t>Employers</a:t>
            </a:r>
          </a:p>
        </p:txBody>
      </p:sp>
      <p:sp>
        <p:nvSpPr>
          <p:cNvPr id="49" name="TextBox 48">
            <a:extLst>
              <a:ext uri="{FF2B5EF4-FFF2-40B4-BE49-F238E27FC236}">
                <a16:creationId xmlns:a16="http://schemas.microsoft.com/office/drawing/2014/main" id="{AF12A202-F3D6-4126-9B96-DB5B1D432C09}"/>
              </a:ext>
            </a:extLst>
          </p:cNvPr>
          <p:cNvSpPr txBox="1"/>
          <p:nvPr/>
        </p:nvSpPr>
        <p:spPr>
          <a:xfrm>
            <a:off x="1907841" y="3390359"/>
            <a:ext cx="1910584" cy="307777"/>
          </a:xfrm>
          <a:prstGeom prst="rect">
            <a:avLst/>
          </a:prstGeom>
          <a:noFill/>
        </p:spPr>
        <p:txBody>
          <a:bodyPr wrap="square" rtlCol="0">
            <a:spAutoFit/>
          </a:bodyPr>
          <a:lstStyle/>
          <a:p>
            <a:r>
              <a:rPr lang="en-AU" sz="1400" dirty="0"/>
              <a:t>Health departments</a:t>
            </a:r>
          </a:p>
        </p:txBody>
      </p:sp>
      <p:sp>
        <p:nvSpPr>
          <p:cNvPr id="50" name="TextBox 49">
            <a:extLst>
              <a:ext uri="{FF2B5EF4-FFF2-40B4-BE49-F238E27FC236}">
                <a16:creationId xmlns:a16="http://schemas.microsoft.com/office/drawing/2014/main" id="{F6D4857D-AD1F-48E9-9AEE-5E0FE7BD6E9F}"/>
              </a:ext>
            </a:extLst>
          </p:cNvPr>
          <p:cNvSpPr txBox="1"/>
          <p:nvPr/>
        </p:nvSpPr>
        <p:spPr>
          <a:xfrm>
            <a:off x="5603640" y="3397259"/>
            <a:ext cx="1910584" cy="307777"/>
          </a:xfrm>
          <a:prstGeom prst="rect">
            <a:avLst/>
          </a:prstGeom>
          <a:noFill/>
        </p:spPr>
        <p:txBody>
          <a:bodyPr wrap="square" rtlCol="0">
            <a:spAutoFit/>
          </a:bodyPr>
          <a:lstStyle/>
          <a:p>
            <a:r>
              <a:rPr lang="en-AU" sz="1400" dirty="0"/>
              <a:t>Educators</a:t>
            </a:r>
          </a:p>
        </p:txBody>
      </p:sp>
      <p:sp>
        <p:nvSpPr>
          <p:cNvPr id="51" name="TextBox 50">
            <a:extLst>
              <a:ext uri="{FF2B5EF4-FFF2-40B4-BE49-F238E27FC236}">
                <a16:creationId xmlns:a16="http://schemas.microsoft.com/office/drawing/2014/main" id="{5704D111-F078-45DE-AA87-C46C4561C10E}"/>
              </a:ext>
            </a:extLst>
          </p:cNvPr>
          <p:cNvSpPr txBox="1"/>
          <p:nvPr/>
        </p:nvSpPr>
        <p:spPr>
          <a:xfrm>
            <a:off x="1317538" y="3676853"/>
            <a:ext cx="2866368" cy="307777"/>
          </a:xfrm>
          <a:prstGeom prst="rect">
            <a:avLst/>
          </a:prstGeom>
          <a:noFill/>
        </p:spPr>
        <p:txBody>
          <a:bodyPr wrap="square" rtlCol="0">
            <a:spAutoFit/>
          </a:bodyPr>
          <a:lstStyle/>
          <a:p>
            <a:r>
              <a:rPr lang="en-AU" sz="1400" dirty="0"/>
              <a:t>Australian Medical Association</a:t>
            </a:r>
          </a:p>
        </p:txBody>
      </p:sp>
      <p:sp>
        <p:nvSpPr>
          <p:cNvPr id="52" name="TextBox 51">
            <a:extLst>
              <a:ext uri="{FF2B5EF4-FFF2-40B4-BE49-F238E27FC236}">
                <a16:creationId xmlns:a16="http://schemas.microsoft.com/office/drawing/2014/main" id="{5CAACB6B-5B86-4768-804D-BDBDD82FB169}"/>
              </a:ext>
            </a:extLst>
          </p:cNvPr>
          <p:cNvSpPr txBox="1"/>
          <p:nvPr/>
        </p:nvSpPr>
        <p:spPr>
          <a:xfrm>
            <a:off x="6081040" y="2486870"/>
            <a:ext cx="2866368" cy="307777"/>
          </a:xfrm>
          <a:prstGeom prst="rect">
            <a:avLst/>
          </a:prstGeom>
          <a:noFill/>
        </p:spPr>
        <p:txBody>
          <a:bodyPr wrap="square" rtlCol="0">
            <a:spAutoFit/>
          </a:bodyPr>
          <a:lstStyle/>
          <a:p>
            <a:r>
              <a:rPr lang="en-AU" sz="1400" dirty="0"/>
              <a:t>Doctors’ Health Services</a:t>
            </a:r>
          </a:p>
        </p:txBody>
      </p:sp>
      <p:sp>
        <p:nvSpPr>
          <p:cNvPr id="53" name="TextBox 52">
            <a:extLst>
              <a:ext uri="{FF2B5EF4-FFF2-40B4-BE49-F238E27FC236}">
                <a16:creationId xmlns:a16="http://schemas.microsoft.com/office/drawing/2014/main" id="{6E402D74-DCD3-4FDE-B62F-23253C1A794E}"/>
              </a:ext>
            </a:extLst>
          </p:cNvPr>
          <p:cNvSpPr txBox="1"/>
          <p:nvPr/>
        </p:nvSpPr>
        <p:spPr>
          <a:xfrm>
            <a:off x="631896" y="1967348"/>
            <a:ext cx="3237680" cy="307777"/>
          </a:xfrm>
          <a:prstGeom prst="rect">
            <a:avLst/>
          </a:prstGeom>
          <a:noFill/>
        </p:spPr>
        <p:txBody>
          <a:bodyPr wrap="square" rtlCol="0">
            <a:spAutoFit/>
          </a:bodyPr>
          <a:lstStyle/>
          <a:p>
            <a:r>
              <a:rPr lang="en-AU" sz="1400" dirty="0"/>
              <a:t>Postgraduate Medical Councils</a:t>
            </a:r>
          </a:p>
        </p:txBody>
      </p:sp>
      <p:sp>
        <p:nvSpPr>
          <p:cNvPr id="54" name="TextBox 53">
            <a:extLst>
              <a:ext uri="{FF2B5EF4-FFF2-40B4-BE49-F238E27FC236}">
                <a16:creationId xmlns:a16="http://schemas.microsoft.com/office/drawing/2014/main" id="{1FAB4BE8-DE43-492E-9312-BCD425D9928F}"/>
              </a:ext>
            </a:extLst>
          </p:cNvPr>
          <p:cNvSpPr txBox="1"/>
          <p:nvPr/>
        </p:nvSpPr>
        <p:spPr>
          <a:xfrm>
            <a:off x="5364088" y="3664445"/>
            <a:ext cx="3738160" cy="307777"/>
          </a:xfrm>
          <a:prstGeom prst="rect">
            <a:avLst/>
          </a:prstGeom>
          <a:noFill/>
        </p:spPr>
        <p:txBody>
          <a:bodyPr wrap="square" rtlCol="0">
            <a:spAutoFit/>
          </a:bodyPr>
          <a:lstStyle/>
          <a:p>
            <a:r>
              <a:rPr lang="en-AU" sz="1400" dirty="0"/>
              <a:t>Australian Indigenous Doctors’ Association</a:t>
            </a:r>
          </a:p>
        </p:txBody>
      </p:sp>
      <p:sp>
        <p:nvSpPr>
          <p:cNvPr id="55" name="TextBox 54">
            <a:extLst>
              <a:ext uri="{FF2B5EF4-FFF2-40B4-BE49-F238E27FC236}">
                <a16:creationId xmlns:a16="http://schemas.microsoft.com/office/drawing/2014/main" id="{D8230551-737E-43A7-AE6A-AC8A42F6249C}"/>
              </a:ext>
            </a:extLst>
          </p:cNvPr>
          <p:cNvSpPr txBox="1"/>
          <p:nvPr/>
        </p:nvSpPr>
        <p:spPr>
          <a:xfrm>
            <a:off x="5707074" y="3083475"/>
            <a:ext cx="3738160" cy="307777"/>
          </a:xfrm>
          <a:prstGeom prst="rect">
            <a:avLst/>
          </a:prstGeom>
          <a:noFill/>
        </p:spPr>
        <p:txBody>
          <a:bodyPr wrap="square" rtlCol="0">
            <a:spAutoFit/>
          </a:bodyPr>
          <a:lstStyle/>
          <a:p>
            <a:r>
              <a:rPr lang="en-AU" sz="1400" dirty="0"/>
              <a:t>Australian Medical Council</a:t>
            </a:r>
          </a:p>
        </p:txBody>
      </p:sp>
      <p:sp>
        <p:nvSpPr>
          <p:cNvPr id="56" name="TextBox 55">
            <a:extLst>
              <a:ext uri="{FF2B5EF4-FFF2-40B4-BE49-F238E27FC236}">
                <a16:creationId xmlns:a16="http://schemas.microsoft.com/office/drawing/2014/main" id="{B8F70726-1FC7-41CA-9997-7FAF7430CD3B}"/>
              </a:ext>
            </a:extLst>
          </p:cNvPr>
          <p:cNvSpPr txBox="1"/>
          <p:nvPr/>
        </p:nvSpPr>
        <p:spPr>
          <a:xfrm>
            <a:off x="288567" y="2781905"/>
            <a:ext cx="3738160" cy="307777"/>
          </a:xfrm>
          <a:prstGeom prst="rect">
            <a:avLst/>
          </a:prstGeom>
          <a:noFill/>
        </p:spPr>
        <p:txBody>
          <a:bodyPr wrap="square" rtlCol="0">
            <a:spAutoFit/>
          </a:bodyPr>
          <a:lstStyle/>
          <a:p>
            <a:r>
              <a:rPr lang="en-AU" sz="1400" dirty="0"/>
              <a:t>Medical Council of New South Wales</a:t>
            </a:r>
          </a:p>
        </p:txBody>
      </p:sp>
      <p:sp>
        <p:nvSpPr>
          <p:cNvPr id="57" name="TextBox 56">
            <a:extLst>
              <a:ext uri="{FF2B5EF4-FFF2-40B4-BE49-F238E27FC236}">
                <a16:creationId xmlns:a16="http://schemas.microsoft.com/office/drawing/2014/main" id="{D8D386A3-CCEE-4003-BC0B-6A9B5829BF47}"/>
              </a:ext>
            </a:extLst>
          </p:cNvPr>
          <p:cNvSpPr txBox="1"/>
          <p:nvPr/>
        </p:nvSpPr>
        <p:spPr>
          <a:xfrm>
            <a:off x="5940504" y="2789935"/>
            <a:ext cx="3738160" cy="307777"/>
          </a:xfrm>
          <a:prstGeom prst="rect">
            <a:avLst/>
          </a:prstGeom>
          <a:noFill/>
        </p:spPr>
        <p:txBody>
          <a:bodyPr wrap="square" rtlCol="0">
            <a:spAutoFit/>
          </a:bodyPr>
          <a:lstStyle/>
          <a:p>
            <a:r>
              <a:rPr lang="en-AU" sz="1400" dirty="0"/>
              <a:t>Medical Board of Australia</a:t>
            </a:r>
          </a:p>
        </p:txBody>
      </p:sp>
      <p:sp>
        <p:nvSpPr>
          <p:cNvPr id="58" name="TextBox 57">
            <a:extLst>
              <a:ext uri="{FF2B5EF4-FFF2-40B4-BE49-F238E27FC236}">
                <a16:creationId xmlns:a16="http://schemas.microsoft.com/office/drawing/2014/main" id="{F7DDCDE5-FB52-47A1-9AC6-F9D2D5EE2AFD}"/>
              </a:ext>
            </a:extLst>
          </p:cNvPr>
          <p:cNvSpPr txBox="1"/>
          <p:nvPr/>
        </p:nvSpPr>
        <p:spPr>
          <a:xfrm>
            <a:off x="2375773" y="2224753"/>
            <a:ext cx="3738160" cy="307777"/>
          </a:xfrm>
          <a:prstGeom prst="rect">
            <a:avLst/>
          </a:prstGeom>
          <a:noFill/>
        </p:spPr>
        <p:txBody>
          <a:bodyPr wrap="square" rtlCol="0">
            <a:spAutoFit/>
          </a:bodyPr>
          <a:lstStyle/>
          <a:p>
            <a:r>
              <a:rPr lang="en-AU" sz="1400" dirty="0" err="1"/>
              <a:t>Ahpra</a:t>
            </a:r>
            <a:endParaRPr lang="en-AU" sz="1400" dirty="0"/>
          </a:p>
        </p:txBody>
      </p:sp>
      <p:sp>
        <p:nvSpPr>
          <p:cNvPr id="59" name="TextBox 58">
            <a:extLst>
              <a:ext uri="{FF2B5EF4-FFF2-40B4-BE49-F238E27FC236}">
                <a16:creationId xmlns:a16="http://schemas.microsoft.com/office/drawing/2014/main" id="{2505FDE3-17F8-4570-BC0A-EE5508792727}"/>
              </a:ext>
            </a:extLst>
          </p:cNvPr>
          <p:cNvSpPr txBox="1"/>
          <p:nvPr/>
        </p:nvSpPr>
        <p:spPr>
          <a:xfrm>
            <a:off x="5938328" y="1873536"/>
            <a:ext cx="3237680" cy="307777"/>
          </a:xfrm>
          <a:prstGeom prst="rect">
            <a:avLst/>
          </a:prstGeom>
          <a:noFill/>
        </p:spPr>
        <p:txBody>
          <a:bodyPr wrap="square" rtlCol="0">
            <a:spAutoFit/>
          </a:bodyPr>
          <a:lstStyle/>
          <a:p>
            <a:r>
              <a:rPr lang="en-AU" sz="1400" dirty="0"/>
              <a:t>Medical Deans of Australia and NZ</a:t>
            </a:r>
          </a:p>
        </p:txBody>
      </p:sp>
    </p:spTree>
    <p:extLst>
      <p:ext uri="{BB962C8B-B14F-4D97-AF65-F5344CB8AC3E}">
        <p14:creationId xmlns:p14="http://schemas.microsoft.com/office/powerpoint/2010/main" val="74300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B8B2-FDB2-42D7-9A36-95BCF98969BC}"/>
              </a:ext>
            </a:extLst>
          </p:cNvPr>
          <p:cNvSpPr>
            <a:spLocks noGrp="1"/>
          </p:cNvSpPr>
          <p:nvPr>
            <p:ph type="title"/>
          </p:nvPr>
        </p:nvSpPr>
        <p:spPr>
          <a:xfrm>
            <a:off x="179512" y="411510"/>
            <a:ext cx="8856984" cy="720080"/>
          </a:xfrm>
        </p:spPr>
        <p:txBody>
          <a:bodyPr/>
          <a:lstStyle/>
          <a:p>
            <a:r>
              <a:rPr lang="en-AU" dirty="0">
                <a:solidFill>
                  <a:schemeClr val="accent2"/>
                </a:solidFill>
                <a:latin typeface="DINOT-Bold" panose="020B0804020101020102" pitchFamily="34" charset="0"/>
              </a:rPr>
              <a:t>Five groups of junior doctors </a:t>
            </a:r>
            <a:br>
              <a:rPr lang="en-AU" dirty="0">
                <a:solidFill>
                  <a:schemeClr val="accent2"/>
                </a:solidFill>
                <a:latin typeface="DINOT-Bold" panose="020B0804020101020102" pitchFamily="34" charset="0"/>
              </a:rPr>
            </a:br>
            <a:r>
              <a:rPr lang="en-AU" dirty="0">
                <a:solidFill>
                  <a:schemeClr val="accent2"/>
                </a:solidFill>
                <a:latin typeface="DINOT-Bold" panose="020B0804020101020102" pitchFamily="34" charset="0"/>
              </a:rPr>
              <a:t>= five survey versions </a:t>
            </a:r>
          </a:p>
        </p:txBody>
      </p:sp>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779662"/>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779662"/>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779662"/>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8866" y="1779662"/>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867894"/>
            <a:ext cx="1584176" cy="338554"/>
          </a:xfrm>
          <a:prstGeom prst="rect">
            <a:avLst/>
          </a:prstGeom>
          <a:noFill/>
        </p:spPr>
        <p:txBody>
          <a:bodyPr wrap="square" rtlCol="0">
            <a:spAutoFit/>
          </a:bodyPr>
          <a:lstStyle/>
          <a:p>
            <a:pPr algn="ctr"/>
            <a:r>
              <a:rPr lang="en-AU" sz="1600" dirty="0">
                <a:latin typeface="DINOT-Black" panose="020B0A04020101010102" pitchFamily="34" charset="0"/>
                <a:cs typeface="DINOT-Black" panose="020B0A04020101010102" pitchFamily="34" charset="0"/>
              </a:rPr>
              <a:t>Interns</a:t>
            </a:r>
          </a:p>
        </p:txBody>
      </p:sp>
      <p:sp>
        <p:nvSpPr>
          <p:cNvPr id="13" name="TextBox 12">
            <a:extLst>
              <a:ext uri="{FF2B5EF4-FFF2-40B4-BE49-F238E27FC236}">
                <a16:creationId xmlns:a16="http://schemas.microsoft.com/office/drawing/2014/main" id="{BC5D5915-E6C5-4168-88E0-13B5115EFC1D}"/>
              </a:ext>
            </a:extLst>
          </p:cNvPr>
          <p:cNvSpPr txBox="1"/>
          <p:nvPr/>
        </p:nvSpPr>
        <p:spPr>
          <a:xfrm>
            <a:off x="2131358" y="3867894"/>
            <a:ext cx="1584176" cy="830997"/>
          </a:xfrm>
          <a:prstGeom prst="rect">
            <a:avLst/>
          </a:prstGeom>
          <a:noFill/>
        </p:spPr>
        <p:txBody>
          <a:bodyPr wrap="square" rtlCol="0">
            <a:spAutoFit/>
          </a:bodyPr>
          <a:lstStyle/>
          <a:p>
            <a:pPr algn="ctr"/>
            <a:r>
              <a:rPr lang="en-AU" sz="1600" dirty="0">
                <a:latin typeface="DINOT-Black" panose="020B0A04020101010102" pitchFamily="34" charset="0"/>
                <a:cs typeface="DINOT-Black" panose="020B0A04020101010102"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863279"/>
            <a:ext cx="1752751" cy="584775"/>
          </a:xfrm>
          <a:prstGeom prst="rect">
            <a:avLst/>
          </a:prstGeom>
          <a:noFill/>
        </p:spPr>
        <p:txBody>
          <a:bodyPr wrap="square" rtlCol="0">
            <a:spAutoFit/>
          </a:bodyPr>
          <a:lstStyle/>
          <a:p>
            <a:pPr algn="ctr"/>
            <a:r>
              <a:rPr lang="en-AU" sz="1600" dirty="0">
                <a:latin typeface="DINOT-Black" panose="020B0A04020101010102" pitchFamily="34" charset="0"/>
                <a:cs typeface="DINOT-Black" panose="020B0A04020101010102" pitchFamily="34" charset="0"/>
              </a:rPr>
              <a:t>Specialist </a:t>
            </a:r>
            <a:br>
              <a:rPr lang="en-AU" sz="1600" dirty="0">
                <a:latin typeface="DINOT-Black" panose="020B0A04020101010102" pitchFamily="34" charset="0"/>
                <a:cs typeface="DINOT-Black" panose="020B0A04020101010102" pitchFamily="34" charset="0"/>
              </a:rPr>
            </a:br>
            <a:r>
              <a:rPr lang="en-AU" sz="1600" dirty="0">
                <a:latin typeface="DINOT-Black" panose="020B0A04020101010102" pitchFamily="34" charset="0"/>
                <a:cs typeface="DINOT-Black" panose="020B0A04020101010102" pitchFamily="34" charset="0"/>
              </a:rPr>
              <a:t>trainees (non-GP)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871049"/>
            <a:ext cx="1584176" cy="584775"/>
          </a:xfrm>
          <a:prstGeom prst="rect">
            <a:avLst/>
          </a:prstGeom>
          <a:noFill/>
        </p:spPr>
        <p:txBody>
          <a:bodyPr wrap="square" rtlCol="0">
            <a:spAutoFit/>
          </a:bodyPr>
          <a:lstStyle/>
          <a:p>
            <a:pPr algn="ctr"/>
            <a:r>
              <a:rPr lang="en-AU" sz="1600" dirty="0">
                <a:latin typeface="DINOT-Black" panose="020B0A04020101010102" pitchFamily="34" charset="0"/>
                <a:cs typeface="DINOT-Black" panose="020B0A04020101010102" pitchFamily="34" charset="0"/>
              </a:rPr>
              <a:t>Specialist </a:t>
            </a:r>
            <a:br>
              <a:rPr lang="en-AU" sz="1600" dirty="0">
                <a:latin typeface="DINOT-Black" panose="020B0A04020101010102" pitchFamily="34" charset="0"/>
                <a:cs typeface="DINOT-Black" panose="020B0A04020101010102" pitchFamily="34" charset="0"/>
              </a:rPr>
            </a:br>
            <a:r>
              <a:rPr lang="en-AU" sz="1600" dirty="0">
                <a:latin typeface="DINOT-Black" panose="020B0A04020101010102" pitchFamily="34" charset="0"/>
                <a:cs typeface="DINOT-Black" panose="020B0A04020101010102" pitchFamily="34" charset="0"/>
              </a:rPr>
              <a:t>GP trainees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871821"/>
            <a:ext cx="1584176" cy="338554"/>
          </a:xfrm>
          <a:prstGeom prst="rect">
            <a:avLst/>
          </a:prstGeom>
          <a:noFill/>
        </p:spPr>
        <p:txBody>
          <a:bodyPr wrap="square" rtlCol="0">
            <a:spAutoFit/>
          </a:bodyPr>
          <a:lstStyle/>
          <a:p>
            <a:pPr algn="ctr"/>
            <a:r>
              <a:rPr lang="en-AU" sz="1600" dirty="0">
                <a:latin typeface="DINOT-Black" panose="020B0A04020101010102" pitchFamily="34" charset="0"/>
                <a:cs typeface="DINOT-Black" panose="020B0A04020101010102" pitchFamily="34" charset="0"/>
              </a:rPr>
              <a:t>IMGs</a:t>
            </a:r>
          </a:p>
        </p:txBody>
      </p:sp>
    </p:spTree>
    <p:extLst>
      <p:ext uri="{BB962C8B-B14F-4D97-AF65-F5344CB8AC3E}">
        <p14:creationId xmlns:p14="http://schemas.microsoft.com/office/powerpoint/2010/main" val="206981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8AE6-D015-FC49-BDFB-23FD0703A6FF}"/>
              </a:ext>
            </a:extLst>
          </p:cNvPr>
          <p:cNvSpPr>
            <a:spLocks noGrp="1"/>
          </p:cNvSpPr>
          <p:nvPr>
            <p:ph type="title"/>
          </p:nvPr>
        </p:nvSpPr>
        <p:spPr/>
        <p:txBody>
          <a:bodyPr/>
          <a:lstStyle/>
          <a:p>
            <a:r>
              <a:rPr lang="en-US" dirty="0">
                <a:solidFill>
                  <a:schemeClr val="accent2"/>
                </a:solidFill>
                <a:latin typeface="DINOT" panose="020B0504020101020102"/>
              </a:rPr>
              <a:t>What’s new in 2020?</a:t>
            </a:r>
          </a:p>
        </p:txBody>
      </p:sp>
      <p:pic>
        <p:nvPicPr>
          <p:cNvPr id="6" name="Content Placeholder 5" descr="Customer review">
            <a:extLst>
              <a:ext uri="{FF2B5EF4-FFF2-40B4-BE49-F238E27FC236}">
                <a16:creationId xmlns:a16="http://schemas.microsoft.com/office/drawing/2014/main" id="{DF5CCA8E-1EB7-4032-B813-332D8B8F6F7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1760" y="771550"/>
            <a:ext cx="4104455" cy="4104455"/>
          </a:xfrm>
        </p:spPr>
      </p:pic>
    </p:spTree>
    <p:extLst>
      <p:ext uri="{BB962C8B-B14F-4D97-AF65-F5344CB8AC3E}">
        <p14:creationId xmlns:p14="http://schemas.microsoft.com/office/powerpoint/2010/main" val="14979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71E7-48AA-4768-B4CE-79A72887EC32}"/>
              </a:ext>
            </a:extLst>
          </p:cNvPr>
          <p:cNvSpPr>
            <a:spLocks noGrp="1"/>
          </p:cNvSpPr>
          <p:nvPr>
            <p:ph type="title"/>
          </p:nvPr>
        </p:nvSpPr>
        <p:spPr>
          <a:xfrm>
            <a:off x="488970" y="267494"/>
            <a:ext cx="8064500" cy="540544"/>
          </a:xfrm>
        </p:spPr>
        <p:txBody>
          <a:bodyPr/>
          <a:lstStyle/>
          <a:p>
            <a:r>
              <a:rPr lang="en-AU" dirty="0">
                <a:solidFill>
                  <a:schemeClr val="accent2"/>
                </a:solidFill>
                <a:latin typeface="DINOT-Bold" panose="020B0804020101020102" pitchFamily="34" charset="0"/>
              </a:rPr>
              <a:t>Survey topics: What the MTS covers</a:t>
            </a:r>
          </a:p>
        </p:txBody>
      </p:sp>
      <p:grpSp>
        <p:nvGrpSpPr>
          <p:cNvPr id="4" name="Group 3">
            <a:extLst>
              <a:ext uri="{FF2B5EF4-FFF2-40B4-BE49-F238E27FC236}">
                <a16:creationId xmlns:a16="http://schemas.microsoft.com/office/drawing/2014/main" id="{21EFFCF3-9B5B-4C82-B444-D8AE824C7693}"/>
              </a:ext>
            </a:extLst>
          </p:cNvPr>
          <p:cNvGrpSpPr/>
          <p:nvPr/>
        </p:nvGrpSpPr>
        <p:grpSpPr>
          <a:xfrm>
            <a:off x="2198915" y="1464440"/>
            <a:ext cx="4041554" cy="3679060"/>
            <a:chOff x="12927806" y="4486655"/>
            <a:chExt cx="7148732" cy="7503707"/>
          </a:xfrm>
        </p:grpSpPr>
        <p:sp>
          <p:nvSpPr>
            <p:cNvPr id="6" name="Freeform 767">
              <a:extLst>
                <a:ext uri="{FF2B5EF4-FFF2-40B4-BE49-F238E27FC236}">
                  <a16:creationId xmlns:a16="http://schemas.microsoft.com/office/drawing/2014/main" id="{9CDA91D9-C648-49B9-828D-35A592C87953}"/>
                </a:ext>
              </a:extLst>
            </p:cNvPr>
            <p:cNvSpPr>
              <a:spLocks noChangeArrowheads="1"/>
            </p:cNvSpPr>
            <p:nvPr/>
          </p:nvSpPr>
          <p:spPr bwMode="auto">
            <a:xfrm>
              <a:off x="15512288" y="8199433"/>
              <a:ext cx="2776126" cy="3790929"/>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7" name="Freeform 768">
              <a:extLst>
                <a:ext uri="{FF2B5EF4-FFF2-40B4-BE49-F238E27FC236}">
                  <a16:creationId xmlns:a16="http://schemas.microsoft.com/office/drawing/2014/main" id="{C7E699D4-F76B-4732-A12E-8E18BB8DB87F}"/>
                </a:ext>
              </a:extLst>
            </p:cNvPr>
            <p:cNvSpPr>
              <a:spLocks noChangeArrowheads="1"/>
            </p:cNvSpPr>
            <p:nvPr/>
          </p:nvSpPr>
          <p:spPr bwMode="auto">
            <a:xfrm>
              <a:off x="12927806" y="7143614"/>
              <a:ext cx="2837051" cy="2249125"/>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a:effectLst/>
          </p:spPr>
          <p:txBody>
            <a:bodyPr wrap="none" anchor="ctr"/>
            <a:lstStyle/>
            <a:p>
              <a:endParaRPr lang="en-US" dirty="0">
                <a:latin typeface="Calibri Light"/>
              </a:endParaRPr>
            </a:p>
          </p:txBody>
        </p:sp>
        <p:sp>
          <p:nvSpPr>
            <p:cNvPr id="8" name="Freeform 769">
              <a:extLst>
                <a:ext uri="{FF2B5EF4-FFF2-40B4-BE49-F238E27FC236}">
                  <a16:creationId xmlns:a16="http://schemas.microsoft.com/office/drawing/2014/main" id="{6DA9C06D-A8BF-456E-91F8-0B050AB18DEF}"/>
                </a:ext>
              </a:extLst>
            </p:cNvPr>
            <p:cNvSpPr>
              <a:spLocks noChangeArrowheads="1"/>
            </p:cNvSpPr>
            <p:nvPr/>
          </p:nvSpPr>
          <p:spPr bwMode="auto">
            <a:xfrm>
              <a:off x="13247415" y="4486655"/>
              <a:ext cx="4529746" cy="3867755"/>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a:effectLst/>
          </p:spPr>
          <p:txBody>
            <a:bodyPr wrap="none" anchor="ctr"/>
            <a:lstStyle/>
            <a:p>
              <a:endParaRPr lang="en-US">
                <a:latin typeface="Calibri Light"/>
              </a:endParaRPr>
            </a:p>
          </p:txBody>
        </p:sp>
        <p:sp>
          <p:nvSpPr>
            <p:cNvPr id="9" name="Freeform 770">
              <a:extLst>
                <a:ext uri="{FF2B5EF4-FFF2-40B4-BE49-F238E27FC236}">
                  <a16:creationId xmlns:a16="http://schemas.microsoft.com/office/drawing/2014/main" id="{BA5691AC-5DEE-41CB-8A9E-230F799A7411}"/>
                </a:ext>
              </a:extLst>
            </p:cNvPr>
            <p:cNvSpPr>
              <a:spLocks noChangeArrowheads="1"/>
            </p:cNvSpPr>
            <p:nvPr/>
          </p:nvSpPr>
          <p:spPr bwMode="auto">
            <a:xfrm>
              <a:off x="15493488" y="4820851"/>
              <a:ext cx="3374793" cy="3184275"/>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alpha val="80000"/>
              </a:schemeClr>
            </a:solidFill>
            <a:ln>
              <a:noFill/>
            </a:ln>
            <a:effectLst/>
          </p:spPr>
          <p:txBody>
            <a:bodyPr wrap="none" anchor="ctr"/>
            <a:lstStyle/>
            <a:p>
              <a:endParaRPr lang="en-US">
                <a:latin typeface="Calibri Light"/>
              </a:endParaRPr>
            </a:p>
          </p:txBody>
        </p:sp>
        <p:sp>
          <p:nvSpPr>
            <p:cNvPr id="10" name="Freeform 771">
              <a:extLst>
                <a:ext uri="{FF2B5EF4-FFF2-40B4-BE49-F238E27FC236}">
                  <a16:creationId xmlns:a16="http://schemas.microsoft.com/office/drawing/2014/main" id="{3D33339B-13A7-4F53-B245-9D903034C84F}"/>
                </a:ext>
              </a:extLst>
            </p:cNvPr>
            <p:cNvSpPr>
              <a:spLocks noChangeArrowheads="1"/>
            </p:cNvSpPr>
            <p:nvPr/>
          </p:nvSpPr>
          <p:spPr bwMode="auto">
            <a:xfrm>
              <a:off x="17035517" y="5782100"/>
              <a:ext cx="3041021" cy="2275617"/>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alpha val="80000"/>
              </a:schemeClr>
            </a:solidFill>
            <a:ln>
              <a:noFill/>
            </a:ln>
            <a:effectLst/>
          </p:spPr>
          <p:txBody>
            <a:bodyPr wrap="none" anchor="ctr"/>
            <a:lstStyle/>
            <a:p>
              <a:endParaRPr lang="en-US">
                <a:latin typeface="Calibri Light"/>
              </a:endParaRPr>
            </a:p>
          </p:txBody>
        </p:sp>
        <p:sp>
          <p:nvSpPr>
            <p:cNvPr id="11" name="Freeform 772">
              <a:extLst>
                <a:ext uri="{FF2B5EF4-FFF2-40B4-BE49-F238E27FC236}">
                  <a16:creationId xmlns:a16="http://schemas.microsoft.com/office/drawing/2014/main" id="{A34A09E9-9DCB-40FF-A724-696F8F86D08E}"/>
                </a:ext>
              </a:extLst>
            </p:cNvPr>
            <p:cNvSpPr>
              <a:spLocks noChangeArrowheads="1"/>
            </p:cNvSpPr>
            <p:nvPr/>
          </p:nvSpPr>
          <p:spPr bwMode="auto">
            <a:xfrm>
              <a:off x="18151682" y="7064554"/>
              <a:ext cx="1920506" cy="1499416"/>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5">
                <a:alpha val="80000"/>
              </a:schemeClr>
            </a:solidFill>
            <a:ln>
              <a:noFill/>
            </a:ln>
            <a:effectLst/>
          </p:spPr>
          <p:txBody>
            <a:bodyPr wrap="none" anchor="ctr"/>
            <a:lstStyle/>
            <a:p>
              <a:endParaRPr lang="en-US">
                <a:latin typeface="Calibri Light"/>
              </a:endParaRPr>
            </a:p>
          </p:txBody>
        </p:sp>
      </p:grpSp>
      <p:sp>
        <p:nvSpPr>
          <p:cNvPr id="16" name="TextBox 15">
            <a:extLst>
              <a:ext uri="{FF2B5EF4-FFF2-40B4-BE49-F238E27FC236}">
                <a16:creationId xmlns:a16="http://schemas.microsoft.com/office/drawing/2014/main" id="{28C12791-1288-454F-A5CC-EEE147FEC0CA}"/>
              </a:ext>
            </a:extLst>
          </p:cNvPr>
          <p:cNvSpPr txBox="1"/>
          <p:nvPr/>
        </p:nvSpPr>
        <p:spPr>
          <a:xfrm>
            <a:off x="7200874" y="1269948"/>
            <a:ext cx="804047" cy="307777"/>
          </a:xfrm>
          <a:prstGeom prst="rect">
            <a:avLst/>
          </a:prstGeom>
          <a:noFill/>
        </p:spPr>
        <p:txBody>
          <a:bodyPr wrap="square" rtlCol="0">
            <a:spAutoFit/>
          </a:bodyPr>
          <a:lstStyle/>
          <a:p>
            <a:pPr algn="ctr"/>
            <a:r>
              <a:rPr lang="id-ID" sz="1400" dirty="0">
                <a:solidFill>
                  <a:schemeClr val="bg1"/>
                </a:solidFill>
                <a:latin typeface="Source Sans Pro"/>
                <a:cs typeface="Source Sans Pro"/>
              </a:rPr>
              <a:t>Events</a:t>
            </a:r>
          </a:p>
        </p:txBody>
      </p:sp>
      <p:sp>
        <p:nvSpPr>
          <p:cNvPr id="17" name="Rectangle 1">
            <a:extLst>
              <a:ext uri="{FF2B5EF4-FFF2-40B4-BE49-F238E27FC236}">
                <a16:creationId xmlns:a16="http://schemas.microsoft.com/office/drawing/2014/main" id="{D09352F3-2035-431C-ACFD-8890B819DD6B}"/>
              </a:ext>
            </a:extLst>
          </p:cNvPr>
          <p:cNvSpPr>
            <a:spLocks/>
          </p:cNvSpPr>
          <p:nvPr/>
        </p:nvSpPr>
        <p:spPr bwMode="auto">
          <a:xfrm>
            <a:off x="473557" y="1787040"/>
            <a:ext cx="1644311" cy="325241"/>
          </a:xfrm>
          <a:prstGeom prst="rect">
            <a:avLst/>
          </a:prstGeom>
          <a:solidFill>
            <a:schemeClr val="accent2"/>
          </a:solidFill>
          <a:ln w="25400">
            <a:noFill/>
            <a:miter lim="800000"/>
            <a:headEnd/>
            <a:tailEnd/>
          </a:ln>
        </p:spPr>
        <p:txBody>
          <a:bodyPr lIns="0" tIns="0" rIns="0" bIns="0" anchor="ctr" anchorCtr="0"/>
          <a:lstStyle/>
          <a:p>
            <a:pPr algn="ctr"/>
            <a:r>
              <a:rPr lang="en-US" sz="1400" dirty="0">
                <a:solidFill>
                  <a:schemeClr val="bg1"/>
                </a:solidFill>
                <a:latin typeface="DINOT-Bold" panose="020B0804020101020102" pitchFamily="34" charset="0"/>
                <a:cs typeface="DINOT-Bold" panose="020B0804020101020102" pitchFamily="34" charset="0"/>
              </a:rPr>
              <a:t>Training program</a:t>
            </a:r>
          </a:p>
        </p:txBody>
      </p:sp>
      <p:sp>
        <p:nvSpPr>
          <p:cNvPr id="19" name="Rectangle 1">
            <a:extLst>
              <a:ext uri="{FF2B5EF4-FFF2-40B4-BE49-F238E27FC236}">
                <a16:creationId xmlns:a16="http://schemas.microsoft.com/office/drawing/2014/main" id="{E2ADC841-696D-4021-8A47-79116DBBCF30}"/>
              </a:ext>
            </a:extLst>
          </p:cNvPr>
          <p:cNvSpPr>
            <a:spLocks/>
          </p:cNvSpPr>
          <p:nvPr/>
        </p:nvSpPr>
        <p:spPr bwMode="auto">
          <a:xfrm>
            <a:off x="1224813" y="1226016"/>
            <a:ext cx="1644311" cy="325241"/>
          </a:xfrm>
          <a:prstGeom prst="rect">
            <a:avLst/>
          </a:prstGeom>
          <a:solidFill>
            <a:schemeClr val="accent3"/>
          </a:solidFill>
          <a:ln w="25400">
            <a:noFill/>
            <a:miter lim="800000"/>
            <a:headEnd/>
            <a:tailEnd/>
          </a:ln>
        </p:spPr>
        <p:txBody>
          <a:bodyPr lIns="0" tIns="0" rIns="0" bIns="0" anchor="ctr" anchorCtr="0"/>
          <a:lstStyle/>
          <a:p>
            <a:pPr algn="ctr"/>
            <a:r>
              <a:rPr lang="en-US" sz="1400" dirty="0">
                <a:solidFill>
                  <a:schemeClr val="bg1"/>
                </a:solidFill>
                <a:latin typeface="DINOT-Bold" panose="020B0804020101020102" pitchFamily="34" charset="0"/>
                <a:cs typeface="DINOT-Bold" panose="020B0804020101020102" pitchFamily="34" charset="0"/>
              </a:rPr>
              <a:t>Demographic</a:t>
            </a:r>
          </a:p>
        </p:txBody>
      </p:sp>
      <p:sp>
        <p:nvSpPr>
          <p:cNvPr id="21" name="Rectangle 1">
            <a:extLst>
              <a:ext uri="{FF2B5EF4-FFF2-40B4-BE49-F238E27FC236}">
                <a16:creationId xmlns:a16="http://schemas.microsoft.com/office/drawing/2014/main" id="{D43E87B8-5095-4A50-B74C-12FC9B7BEF56}"/>
              </a:ext>
            </a:extLst>
          </p:cNvPr>
          <p:cNvSpPr>
            <a:spLocks/>
          </p:cNvSpPr>
          <p:nvPr/>
        </p:nvSpPr>
        <p:spPr bwMode="auto">
          <a:xfrm>
            <a:off x="473556" y="2922645"/>
            <a:ext cx="1644311" cy="325241"/>
          </a:xfrm>
          <a:prstGeom prst="rect">
            <a:avLst/>
          </a:prstGeom>
          <a:solidFill>
            <a:schemeClr val="accent1"/>
          </a:solidFill>
          <a:ln w="25400">
            <a:noFill/>
            <a:miter lim="800000"/>
            <a:headEnd/>
            <a:tailEnd/>
          </a:ln>
        </p:spPr>
        <p:txBody>
          <a:bodyPr lIns="0" tIns="0" rIns="0" bIns="0" anchor="ctr" anchorCtr="0"/>
          <a:lstStyle/>
          <a:p>
            <a:pPr algn="ctr"/>
            <a:r>
              <a:rPr lang="en-US" sz="1400" dirty="0">
                <a:solidFill>
                  <a:schemeClr val="bg1"/>
                </a:solidFill>
                <a:latin typeface="DINOT-Bold" panose="020B0804020101020102" pitchFamily="34" charset="0"/>
                <a:cs typeface="DINOT-Bold" panose="020B0804020101020102" pitchFamily="34" charset="0"/>
              </a:rPr>
              <a:t>Patient safety</a:t>
            </a:r>
          </a:p>
        </p:txBody>
      </p:sp>
      <p:sp>
        <p:nvSpPr>
          <p:cNvPr id="22" name="Rectangle 1">
            <a:extLst>
              <a:ext uri="{FF2B5EF4-FFF2-40B4-BE49-F238E27FC236}">
                <a16:creationId xmlns:a16="http://schemas.microsoft.com/office/drawing/2014/main" id="{5FA3B2F5-1749-41E1-97AF-95A560BE98C5}"/>
              </a:ext>
            </a:extLst>
          </p:cNvPr>
          <p:cNvSpPr>
            <a:spLocks/>
          </p:cNvSpPr>
          <p:nvPr/>
        </p:nvSpPr>
        <p:spPr bwMode="auto">
          <a:xfrm>
            <a:off x="5758635" y="1202908"/>
            <a:ext cx="1644311" cy="325241"/>
          </a:xfrm>
          <a:prstGeom prst="rect">
            <a:avLst/>
          </a:prstGeom>
          <a:solidFill>
            <a:schemeClr val="accent4"/>
          </a:solidFill>
          <a:ln w="25400">
            <a:noFill/>
            <a:miter lim="800000"/>
            <a:headEnd/>
            <a:tailEnd/>
          </a:ln>
        </p:spPr>
        <p:txBody>
          <a:bodyPr lIns="0" tIns="0" rIns="0" bIns="0" anchor="ctr" anchorCtr="0"/>
          <a:lstStyle/>
          <a:p>
            <a:pPr algn="ctr"/>
            <a:r>
              <a:rPr lang="en-US" sz="1400" dirty="0">
                <a:solidFill>
                  <a:schemeClr val="bg1"/>
                </a:solidFill>
                <a:latin typeface="DINOT-Bold" panose="020B0804020101020102" pitchFamily="34" charset="0"/>
                <a:cs typeface="DINOT-Bold" panose="020B0804020101020102" pitchFamily="34" charset="0"/>
              </a:rPr>
              <a:t>Training post</a:t>
            </a:r>
          </a:p>
        </p:txBody>
      </p:sp>
      <p:sp>
        <p:nvSpPr>
          <p:cNvPr id="23" name="Rectangle 1">
            <a:extLst>
              <a:ext uri="{FF2B5EF4-FFF2-40B4-BE49-F238E27FC236}">
                <a16:creationId xmlns:a16="http://schemas.microsoft.com/office/drawing/2014/main" id="{19DF1533-20E4-4C0A-B5BD-3DAFC93B330C}"/>
              </a:ext>
            </a:extLst>
          </p:cNvPr>
          <p:cNvSpPr>
            <a:spLocks/>
          </p:cNvSpPr>
          <p:nvPr/>
        </p:nvSpPr>
        <p:spPr bwMode="auto">
          <a:xfrm>
            <a:off x="6597416" y="2494840"/>
            <a:ext cx="1864676" cy="325241"/>
          </a:xfrm>
          <a:prstGeom prst="rect">
            <a:avLst/>
          </a:prstGeom>
          <a:solidFill>
            <a:schemeClr val="accent5"/>
          </a:solidFill>
          <a:ln w="25400">
            <a:noFill/>
            <a:miter lim="800000"/>
            <a:headEnd/>
            <a:tailEnd/>
          </a:ln>
        </p:spPr>
        <p:txBody>
          <a:bodyPr lIns="0" tIns="0" rIns="0" bIns="0" anchor="ctr" anchorCtr="0"/>
          <a:lstStyle/>
          <a:p>
            <a:pPr algn="ctr"/>
            <a:r>
              <a:rPr lang="en-US" sz="1400" dirty="0">
                <a:solidFill>
                  <a:schemeClr val="bg1"/>
                </a:solidFill>
                <a:latin typeface="DINOT-Bold" panose="020B0804020101020102" pitchFamily="34" charset="0"/>
                <a:cs typeface="DINOT-Bold" panose="020B0804020101020102" pitchFamily="34" charset="0"/>
              </a:rPr>
              <a:t>Overall satisfaction</a:t>
            </a:r>
          </a:p>
        </p:txBody>
      </p:sp>
      <p:sp>
        <p:nvSpPr>
          <p:cNvPr id="24" name="Rectangle 1">
            <a:extLst>
              <a:ext uri="{FF2B5EF4-FFF2-40B4-BE49-F238E27FC236}">
                <a16:creationId xmlns:a16="http://schemas.microsoft.com/office/drawing/2014/main" id="{12B3589A-DAE1-4230-A9F2-9F12DC1D88C7}"/>
              </a:ext>
            </a:extLst>
          </p:cNvPr>
          <p:cNvSpPr>
            <a:spLocks/>
          </p:cNvSpPr>
          <p:nvPr/>
        </p:nvSpPr>
        <p:spPr bwMode="auto">
          <a:xfrm>
            <a:off x="6502208" y="3176984"/>
            <a:ext cx="2160403" cy="367623"/>
          </a:xfrm>
          <a:prstGeom prst="rect">
            <a:avLst/>
          </a:prstGeom>
          <a:solidFill>
            <a:schemeClr val="accent6"/>
          </a:solidFill>
          <a:ln w="25400">
            <a:noFill/>
            <a:miter lim="800000"/>
            <a:headEnd/>
            <a:tailEnd/>
          </a:ln>
        </p:spPr>
        <p:txBody>
          <a:bodyPr lIns="0" tIns="0" rIns="0" bIns="0" anchor="ctr" anchorCtr="0"/>
          <a:lstStyle/>
          <a:p>
            <a:pPr algn="ctr"/>
            <a:r>
              <a:rPr lang="en-US" sz="1400" dirty="0">
                <a:solidFill>
                  <a:schemeClr val="bg1"/>
                </a:solidFill>
                <a:latin typeface="DINOT-Bold" panose="020B0804020101020102" pitchFamily="34" charset="0"/>
                <a:cs typeface="DINOT-Bold" panose="020B0804020101020102" pitchFamily="34" charset="0"/>
              </a:rPr>
              <a:t>Future career intentions</a:t>
            </a:r>
          </a:p>
        </p:txBody>
      </p:sp>
      <p:sp>
        <p:nvSpPr>
          <p:cNvPr id="25" name="Freeform 772">
            <a:extLst>
              <a:ext uri="{FF2B5EF4-FFF2-40B4-BE49-F238E27FC236}">
                <a16:creationId xmlns:a16="http://schemas.microsoft.com/office/drawing/2014/main" id="{519C2F41-EA6D-49B5-B4CC-7AA92541626D}"/>
              </a:ext>
            </a:extLst>
          </p:cNvPr>
          <p:cNvSpPr>
            <a:spLocks noChangeArrowheads="1"/>
          </p:cNvSpPr>
          <p:nvPr/>
        </p:nvSpPr>
        <p:spPr bwMode="auto">
          <a:xfrm rot="801907">
            <a:off x="5470852" y="3148186"/>
            <a:ext cx="897472" cy="575884"/>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6">
              <a:alpha val="80000"/>
            </a:schemeClr>
          </a:solidFill>
          <a:ln>
            <a:noFill/>
          </a:ln>
          <a:effectLst/>
        </p:spPr>
        <p:txBody>
          <a:bodyPr wrap="none" anchor="ctr"/>
          <a:lstStyle/>
          <a:p>
            <a:endParaRPr lang="en-US">
              <a:latin typeface="Calibri Light"/>
            </a:endParaRPr>
          </a:p>
        </p:txBody>
      </p:sp>
      <p:sp>
        <p:nvSpPr>
          <p:cNvPr id="3" name="TextBox 2">
            <a:extLst>
              <a:ext uri="{FF2B5EF4-FFF2-40B4-BE49-F238E27FC236}">
                <a16:creationId xmlns:a16="http://schemas.microsoft.com/office/drawing/2014/main" id="{1F24AD90-E29A-4508-AC1B-08B45331F8D0}"/>
              </a:ext>
            </a:extLst>
          </p:cNvPr>
          <p:cNvSpPr txBox="1"/>
          <p:nvPr/>
        </p:nvSpPr>
        <p:spPr>
          <a:xfrm>
            <a:off x="5758635" y="1545160"/>
            <a:ext cx="2809015" cy="646331"/>
          </a:xfrm>
          <a:prstGeom prst="rect">
            <a:avLst/>
          </a:prstGeom>
          <a:noFill/>
        </p:spPr>
        <p:txBody>
          <a:bodyPr wrap="square" rtlCol="0">
            <a:spAutoFit/>
          </a:bodyPr>
          <a:lstStyle/>
          <a:p>
            <a:pPr marL="171450" indent="-171450">
              <a:spcAft>
                <a:spcPts val="600"/>
              </a:spcAft>
              <a:buFontTx/>
              <a:buChar char="-"/>
            </a:pPr>
            <a:r>
              <a:rPr lang="en-AU" sz="1200" dirty="0">
                <a:latin typeface="DINOT" panose="020B0504020101020102" pitchFamily="34" charset="0"/>
              </a:rPr>
              <a:t>workplace environment and culture, access to teaching, clinical supervision and wellbeing</a:t>
            </a:r>
          </a:p>
        </p:txBody>
      </p:sp>
      <p:sp>
        <p:nvSpPr>
          <p:cNvPr id="26" name="TextBox 25">
            <a:extLst>
              <a:ext uri="{FF2B5EF4-FFF2-40B4-BE49-F238E27FC236}">
                <a16:creationId xmlns:a16="http://schemas.microsoft.com/office/drawing/2014/main" id="{AD4722CF-617E-435E-9FE4-56A1854F3E2D}"/>
              </a:ext>
            </a:extLst>
          </p:cNvPr>
          <p:cNvSpPr txBox="1"/>
          <p:nvPr/>
        </p:nvSpPr>
        <p:spPr>
          <a:xfrm>
            <a:off x="370898" y="2154290"/>
            <a:ext cx="2011285" cy="461665"/>
          </a:xfrm>
          <a:prstGeom prst="rect">
            <a:avLst/>
          </a:prstGeom>
          <a:noFill/>
        </p:spPr>
        <p:txBody>
          <a:bodyPr wrap="square" rtlCol="0">
            <a:spAutoFit/>
          </a:bodyPr>
          <a:lstStyle/>
          <a:p>
            <a:pPr marL="171450" indent="-171450">
              <a:spcAft>
                <a:spcPts val="600"/>
              </a:spcAft>
              <a:buFontTx/>
              <a:buChar char="-"/>
            </a:pPr>
            <a:r>
              <a:rPr lang="en-AU" sz="1200" dirty="0">
                <a:latin typeface="DINOT" panose="020B0504020101020102" pitchFamily="34" charset="0"/>
              </a:rPr>
              <a:t>curriculum, assessment, engagement with trainees</a:t>
            </a:r>
          </a:p>
        </p:txBody>
      </p:sp>
      <p:sp>
        <p:nvSpPr>
          <p:cNvPr id="20" name="Rectangle 1">
            <a:extLst>
              <a:ext uri="{FF2B5EF4-FFF2-40B4-BE49-F238E27FC236}">
                <a16:creationId xmlns:a16="http://schemas.microsoft.com/office/drawing/2014/main" id="{257F8D9E-9467-4419-AC48-A5634BE9D0E7}"/>
              </a:ext>
            </a:extLst>
          </p:cNvPr>
          <p:cNvSpPr>
            <a:spLocks/>
          </p:cNvSpPr>
          <p:nvPr/>
        </p:nvSpPr>
        <p:spPr bwMode="auto">
          <a:xfrm>
            <a:off x="484063" y="3607755"/>
            <a:ext cx="1644311" cy="325241"/>
          </a:xfrm>
          <a:prstGeom prst="rect">
            <a:avLst/>
          </a:prstGeom>
          <a:solidFill>
            <a:schemeClr val="tx2">
              <a:lumMod val="40000"/>
              <a:lumOff val="60000"/>
            </a:schemeClr>
          </a:solidFill>
          <a:ln w="25400">
            <a:noFill/>
            <a:miter lim="800000"/>
            <a:headEnd/>
            <a:tailEnd/>
          </a:ln>
        </p:spPr>
        <p:txBody>
          <a:bodyPr lIns="0" tIns="0" rIns="0" bIns="0" anchor="ctr" anchorCtr="0"/>
          <a:lstStyle/>
          <a:p>
            <a:pPr algn="ctr"/>
            <a:r>
              <a:rPr lang="en-US" sz="1400" dirty="0">
                <a:solidFill>
                  <a:schemeClr val="bg1"/>
                </a:solidFill>
                <a:latin typeface="DINOT-Bold" panose="020B0804020101020102" pitchFamily="34" charset="0"/>
                <a:cs typeface="DINOT-Bold" panose="020B0804020101020102" pitchFamily="34" charset="0"/>
              </a:rPr>
              <a:t>COVID-19</a:t>
            </a:r>
          </a:p>
        </p:txBody>
      </p:sp>
      <p:sp>
        <p:nvSpPr>
          <p:cNvPr id="28" name="Freeform 768">
            <a:extLst>
              <a:ext uri="{FF2B5EF4-FFF2-40B4-BE49-F238E27FC236}">
                <a16:creationId xmlns:a16="http://schemas.microsoft.com/office/drawing/2014/main" id="{F8F56BB9-B889-4531-BCC2-DFC8EEEC7DDE}"/>
              </a:ext>
            </a:extLst>
          </p:cNvPr>
          <p:cNvSpPr>
            <a:spLocks noChangeArrowheads="1"/>
          </p:cNvSpPr>
          <p:nvPr/>
        </p:nvSpPr>
        <p:spPr bwMode="auto">
          <a:xfrm rot="20619625">
            <a:off x="2253349" y="3484784"/>
            <a:ext cx="1219881" cy="896424"/>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tx2">
              <a:lumMod val="40000"/>
              <a:lumOff val="60000"/>
              <a:alpha val="80000"/>
            </a:schemeClr>
          </a:solidFill>
          <a:ln>
            <a:noFill/>
          </a:ln>
          <a:effectLst/>
        </p:spPr>
        <p:txBody>
          <a:bodyPr wrap="none" anchor="ctr"/>
          <a:lstStyle/>
          <a:p>
            <a:endParaRPr lang="en-US" dirty="0">
              <a:latin typeface="Calibri Light"/>
            </a:endParaRPr>
          </a:p>
        </p:txBody>
      </p:sp>
    </p:spTree>
    <p:extLst>
      <p:ext uri="{BB962C8B-B14F-4D97-AF65-F5344CB8AC3E}">
        <p14:creationId xmlns:p14="http://schemas.microsoft.com/office/powerpoint/2010/main" val="173702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C819-4C56-4A88-B607-2DF8F35B1350}"/>
              </a:ext>
            </a:extLst>
          </p:cNvPr>
          <p:cNvSpPr>
            <a:spLocks noGrp="1"/>
          </p:cNvSpPr>
          <p:nvPr>
            <p:ph type="title"/>
          </p:nvPr>
        </p:nvSpPr>
        <p:spPr>
          <a:xfrm>
            <a:off x="453629" y="195954"/>
            <a:ext cx="8064500" cy="540544"/>
          </a:xfrm>
        </p:spPr>
        <p:txBody>
          <a:bodyPr/>
          <a:lstStyle/>
          <a:p>
            <a:r>
              <a:rPr lang="en-AU" dirty="0">
                <a:solidFill>
                  <a:schemeClr val="accent2"/>
                </a:solidFill>
                <a:latin typeface="DINOT-Bold" panose="020B0804020101020102" pitchFamily="34" charset="0"/>
              </a:rPr>
              <a:t>Survey questions: What the MTS asks</a:t>
            </a:r>
          </a:p>
        </p:txBody>
      </p:sp>
      <p:grpSp>
        <p:nvGrpSpPr>
          <p:cNvPr id="11" name="Group 10">
            <a:extLst>
              <a:ext uri="{FF2B5EF4-FFF2-40B4-BE49-F238E27FC236}">
                <a16:creationId xmlns:a16="http://schemas.microsoft.com/office/drawing/2014/main" id="{D38DF5E1-23E4-4CD3-81D6-0DCFD3C5FF2A}"/>
              </a:ext>
            </a:extLst>
          </p:cNvPr>
          <p:cNvGrpSpPr>
            <a:grpSpLocks/>
          </p:cNvGrpSpPr>
          <p:nvPr/>
        </p:nvGrpSpPr>
        <p:grpSpPr>
          <a:xfrm>
            <a:off x="1835696" y="952854"/>
            <a:ext cx="5681616" cy="4190646"/>
            <a:chOff x="4300539" y="1984376"/>
            <a:chExt cx="3589338" cy="2890838"/>
          </a:xfrm>
        </p:grpSpPr>
        <p:sp>
          <p:nvSpPr>
            <p:cNvPr id="12" name="Freeform 5">
              <a:extLst>
                <a:ext uri="{FF2B5EF4-FFF2-40B4-BE49-F238E27FC236}">
                  <a16:creationId xmlns:a16="http://schemas.microsoft.com/office/drawing/2014/main" id="{071445E6-C978-41B8-BF78-478A9F7F698E}"/>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6">
              <a:extLst>
                <a:ext uri="{FF2B5EF4-FFF2-40B4-BE49-F238E27FC236}">
                  <a16:creationId xmlns:a16="http://schemas.microsoft.com/office/drawing/2014/main" id="{D99DF8AF-6F77-4595-A705-1C4A26AF5DA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 name="Freeform 7">
              <a:extLst>
                <a:ext uri="{FF2B5EF4-FFF2-40B4-BE49-F238E27FC236}">
                  <a16:creationId xmlns:a16="http://schemas.microsoft.com/office/drawing/2014/main" id="{1DFE5DFF-2D28-4BF1-B581-0EEF21CE314C}"/>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0" name="Rectangle 8">
              <a:extLst>
                <a:ext uri="{FF2B5EF4-FFF2-40B4-BE49-F238E27FC236}">
                  <a16:creationId xmlns:a16="http://schemas.microsoft.com/office/drawing/2014/main" id="{D2F1EFC4-D56B-48EF-A2BE-5DC4AAB5DA99}"/>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1" name="Freeform 9">
              <a:extLst>
                <a:ext uri="{FF2B5EF4-FFF2-40B4-BE49-F238E27FC236}">
                  <a16:creationId xmlns:a16="http://schemas.microsoft.com/office/drawing/2014/main" id="{EF256BAB-3900-4FFC-88E0-3745E8FA27AF}"/>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2" name="Freeform 10">
              <a:extLst>
                <a:ext uri="{FF2B5EF4-FFF2-40B4-BE49-F238E27FC236}">
                  <a16:creationId xmlns:a16="http://schemas.microsoft.com/office/drawing/2014/main" id="{E95C3832-170B-4FE9-9A39-44647D0DAD3C}"/>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 name="Oval 11">
              <a:extLst>
                <a:ext uri="{FF2B5EF4-FFF2-40B4-BE49-F238E27FC236}">
                  <a16:creationId xmlns:a16="http://schemas.microsoft.com/office/drawing/2014/main" id="{8AEC080D-4109-452B-9E00-45F3BD05A46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4" name="Oval 12">
              <a:extLst>
                <a:ext uri="{FF2B5EF4-FFF2-40B4-BE49-F238E27FC236}">
                  <a16:creationId xmlns:a16="http://schemas.microsoft.com/office/drawing/2014/main" id="{6781787B-20A3-4E44-9CB2-7473828DABF2}"/>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5" name="Oval 13">
              <a:extLst>
                <a:ext uri="{FF2B5EF4-FFF2-40B4-BE49-F238E27FC236}">
                  <a16:creationId xmlns:a16="http://schemas.microsoft.com/office/drawing/2014/main" id="{6996C0AF-387D-43AC-A1EF-9A502A1E5671}"/>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6" name="Oval 14">
              <a:extLst>
                <a:ext uri="{FF2B5EF4-FFF2-40B4-BE49-F238E27FC236}">
                  <a16:creationId xmlns:a16="http://schemas.microsoft.com/office/drawing/2014/main" id="{DC52F229-302D-42F8-8D93-C303B9F2BF3E}"/>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7" name="Oval 15">
              <a:extLst>
                <a:ext uri="{FF2B5EF4-FFF2-40B4-BE49-F238E27FC236}">
                  <a16:creationId xmlns:a16="http://schemas.microsoft.com/office/drawing/2014/main" id="{95CD840A-C34A-40E7-B15A-911BFE7FF28F}"/>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8" name="Freeform 16">
              <a:extLst>
                <a:ext uri="{FF2B5EF4-FFF2-40B4-BE49-F238E27FC236}">
                  <a16:creationId xmlns:a16="http://schemas.microsoft.com/office/drawing/2014/main" id="{B307EC6D-9FEE-45B7-8EBD-1FF09EE21649}"/>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9" name="Freeform 17">
              <a:extLst>
                <a:ext uri="{FF2B5EF4-FFF2-40B4-BE49-F238E27FC236}">
                  <a16:creationId xmlns:a16="http://schemas.microsoft.com/office/drawing/2014/main" id="{BF18063C-411A-4FF3-AE6D-F345C33ACEC0}"/>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6" name="Picture 5">
            <a:extLst>
              <a:ext uri="{FF2B5EF4-FFF2-40B4-BE49-F238E27FC236}">
                <a16:creationId xmlns:a16="http://schemas.microsoft.com/office/drawing/2014/main" id="{6D06B19F-C3E3-4C77-82B2-DAC968BCC774}"/>
              </a:ext>
            </a:extLst>
          </p:cNvPr>
          <p:cNvPicPr>
            <a:picLocks noChangeAspect="1"/>
          </p:cNvPicPr>
          <p:nvPr/>
        </p:nvPicPr>
        <p:blipFill rotWithShape="1">
          <a:blip r:embed="rId3"/>
          <a:srcRect l="2198" t="10657" r="2058" b="12913"/>
          <a:stretch/>
        </p:blipFill>
        <p:spPr>
          <a:xfrm>
            <a:off x="2081958" y="1189887"/>
            <a:ext cx="5189092" cy="2669494"/>
          </a:xfrm>
          <a:prstGeom prst="rect">
            <a:avLst/>
          </a:prstGeom>
        </p:spPr>
      </p:pic>
      <p:pic>
        <p:nvPicPr>
          <p:cNvPr id="30" name="Graphic 29" descr="Checkmark">
            <a:extLst>
              <a:ext uri="{FF2B5EF4-FFF2-40B4-BE49-F238E27FC236}">
                <a16:creationId xmlns:a16="http://schemas.microsoft.com/office/drawing/2014/main" id="{4A16CE00-EF25-49E8-B08C-1507967CBA0A}"/>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8144" y="2074039"/>
            <a:ext cx="229045" cy="229045"/>
          </a:xfrm>
          <a:prstGeom prst="rect">
            <a:avLst/>
          </a:prstGeom>
        </p:spPr>
      </p:pic>
      <p:pic>
        <p:nvPicPr>
          <p:cNvPr id="31" name="Graphic 30" descr="Checkmark">
            <a:extLst>
              <a:ext uri="{FF2B5EF4-FFF2-40B4-BE49-F238E27FC236}">
                <a16:creationId xmlns:a16="http://schemas.microsoft.com/office/drawing/2014/main" id="{F7A078DE-915C-4ADB-8EC1-BDE940BF245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8144" y="2340987"/>
            <a:ext cx="229045" cy="229045"/>
          </a:xfrm>
          <a:prstGeom prst="rect">
            <a:avLst/>
          </a:prstGeom>
        </p:spPr>
      </p:pic>
      <p:pic>
        <p:nvPicPr>
          <p:cNvPr id="32" name="Graphic 31" descr="Checkmark">
            <a:extLst>
              <a:ext uri="{FF2B5EF4-FFF2-40B4-BE49-F238E27FC236}">
                <a16:creationId xmlns:a16="http://schemas.microsoft.com/office/drawing/2014/main" id="{1C16F4E3-0B61-4966-B936-F5F34E0BFD24}"/>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8184" y="3335229"/>
            <a:ext cx="229045" cy="229045"/>
          </a:xfrm>
          <a:prstGeom prst="rect">
            <a:avLst/>
          </a:prstGeom>
        </p:spPr>
      </p:pic>
      <p:pic>
        <p:nvPicPr>
          <p:cNvPr id="33" name="Graphic 32" descr="Checkmark">
            <a:extLst>
              <a:ext uri="{FF2B5EF4-FFF2-40B4-BE49-F238E27FC236}">
                <a16:creationId xmlns:a16="http://schemas.microsoft.com/office/drawing/2014/main" id="{0D294A52-73E0-4A9D-85B1-B07C7DF63AFA}"/>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8143" y="2822391"/>
            <a:ext cx="229045" cy="229045"/>
          </a:xfrm>
          <a:prstGeom prst="rect">
            <a:avLst/>
          </a:prstGeom>
        </p:spPr>
      </p:pic>
      <p:pic>
        <p:nvPicPr>
          <p:cNvPr id="34" name="Graphic 33" descr="Checkmark">
            <a:extLst>
              <a:ext uri="{FF2B5EF4-FFF2-40B4-BE49-F238E27FC236}">
                <a16:creationId xmlns:a16="http://schemas.microsoft.com/office/drawing/2014/main" id="{EABF77E7-0567-4501-85E1-62F9680F9EA2}"/>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8142" y="3106184"/>
            <a:ext cx="229045" cy="229045"/>
          </a:xfrm>
          <a:prstGeom prst="rect">
            <a:avLst/>
          </a:prstGeom>
        </p:spPr>
      </p:pic>
      <p:pic>
        <p:nvPicPr>
          <p:cNvPr id="35" name="Graphic 34" descr="Checkmark">
            <a:extLst>
              <a:ext uri="{FF2B5EF4-FFF2-40B4-BE49-F238E27FC236}">
                <a16:creationId xmlns:a16="http://schemas.microsoft.com/office/drawing/2014/main" id="{21153C88-0C32-45BE-AFF5-49C499D490F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8184" y="2576823"/>
            <a:ext cx="229045" cy="229045"/>
          </a:xfrm>
          <a:prstGeom prst="rect">
            <a:avLst/>
          </a:prstGeom>
        </p:spPr>
      </p:pic>
    </p:spTree>
    <p:extLst>
      <p:ext uri="{BB962C8B-B14F-4D97-AF65-F5344CB8AC3E}">
        <p14:creationId xmlns:p14="http://schemas.microsoft.com/office/powerpoint/2010/main" val="14481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430534"/>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430534"/>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6014" y="1430534"/>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8866" y="1430534"/>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518766"/>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Interns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497071"/>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IMGs</a:t>
            </a:r>
          </a:p>
        </p:txBody>
      </p:sp>
      <p:pic>
        <p:nvPicPr>
          <p:cNvPr id="5" name="Graphic 4" descr="Email">
            <a:extLst>
              <a:ext uri="{FF2B5EF4-FFF2-40B4-BE49-F238E27FC236}">
                <a16:creationId xmlns:a16="http://schemas.microsoft.com/office/drawing/2014/main" id="{7EB9AF77-717D-4E50-8127-75C6DE7D43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69368" y="1275606"/>
            <a:ext cx="2677271" cy="2677271"/>
          </a:xfrm>
          <a:prstGeom prst="rect">
            <a:avLst/>
          </a:prstGeom>
        </p:spPr>
      </p:pic>
      <p:sp>
        <p:nvSpPr>
          <p:cNvPr id="13" name="TextBox 12">
            <a:extLst>
              <a:ext uri="{FF2B5EF4-FFF2-40B4-BE49-F238E27FC236}">
                <a16:creationId xmlns:a16="http://schemas.microsoft.com/office/drawing/2014/main" id="{78D70F49-AF8D-4A23-B06B-E9C35643AD12}"/>
              </a:ext>
            </a:extLst>
          </p:cNvPr>
          <p:cNvSpPr txBox="1"/>
          <p:nvPr/>
        </p:nvSpPr>
        <p:spPr>
          <a:xfrm>
            <a:off x="1007603" y="4115602"/>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Email from the Medical Board of Australia with a unique survey link</a:t>
            </a:r>
          </a:p>
        </p:txBody>
      </p:sp>
      <p:sp>
        <p:nvSpPr>
          <p:cNvPr id="14" name="Title 1">
            <a:extLst>
              <a:ext uri="{FF2B5EF4-FFF2-40B4-BE49-F238E27FC236}">
                <a16:creationId xmlns:a16="http://schemas.microsoft.com/office/drawing/2014/main" id="{76ADE0AB-41AB-4D51-8715-DA394C1AF96F}"/>
              </a:ext>
            </a:extLst>
          </p:cNvPr>
          <p:cNvSpPr txBox="1">
            <a:spLocks/>
          </p:cNvSpPr>
          <p:nvPr/>
        </p:nvSpPr>
        <p:spPr bwMode="auto">
          <a:xfrm>
            <a:off x="155811" y="123478"/>
            <a:ext cx="885698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ＭＳ Ｐゴシック" pitchFamily="-1" charset="-128"/>
                <a:cs typeface="DINOT-Bold" panose="020B0804020101020102"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a:lstStyle>
          <a:p>
            <a:r>
              <a:rPr lang="en-AU" kern="0">
                <a:solidFill>
                  <a:schemeClr val="accent2"/>
                </a:solidFill>
                <a:latin typeface="DINOT-Bold" panose="020B0804020101020102" pitchFamily="34" charset="0"/>
              </a:rPr>
              <a:t>How to do the survey</a:t>
            </a:r>
            <a:endParaRPr lang="en-AU" kern="0" dirty="0">
              <a:solidFill>
                <a:schemeClr val="accent2"/>
              </a:solidFill>
              <a:latin typeface="DINOT-Bold" panose="020B0804020101020102" pitchFamily="34" charset="0"/>
            </a:endParaRPr>
          </a:p>
        </p:txBody>
      </p:sp>
    </p:spTree>
    <p:extLst>
      <p:ext uri="{BB962C8B-B14F-4D97-AF65-F5344CB8AC3E}">
        <p14:creationId xmlns:p14="http://schemas.microsoft.com/office/powerpoint/2010/main" val="2740387927"/>
      </p:ext>
    </p:extLst>
  </p:cSld>
  <p:clrMapOvr>
    <a:masterClrMapping/>
  </p:clrMapOvr>
</p:sld>
</file>

<file path=ppt/theme/theme1.xml><?xml version="1.0" encoding="utf-8"?>
<a:theme xmlns:a="http://schemas.openxmlformats.org/drawingml/2006/main" name="Template - MBA - Power Point (16-9) (MBA)">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alpha val="87000"/>
              </a:schemeClr>
            </a:gs>
            <a:gs pos="49000">
              <a:schemeClr val="bg1">
                <a:alpha val="85000"/>
              </a:schemeClr>
            </a:gs>
          </a:gsLst>
          <a:lin ang="11400000" scaled="0"/>
          <a:tileRect/>
        </a:gradFill>
        <a:ln>
          <a:noFill/>
        </a:ln>
      </a:spPr>
      <a:bodyPr lIns="0" tIns="0" rIns="0" bIns="0" rtlCol="0" anchor="ctr"/>
      <a:lstStyle>
        <a:defPPr algn="ctr" defTabSz="685800" fontAlgn="auto">
          <a:lnSpc>
            <a:spcPct val="90000"/>
          </a:lnSpc>
          <a:spcBef>
            <a:spcPts val="0"/>
          </a:spcBef>
          <a:spcAft>
            <a:spcPts val="563"/>
          </a:spcAft>
          <a:defRPr sz="1013" dirty="0">
            <a:solidFill>
              <a:prstClr val="white"/>
            </a:solidFill>
            <a:latin typeface="Calibri 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4237</TotalTime>
  <Words>1335</Words>
  <Application>Microsoft Office PowerPoint</Application>
  <PresentationFormat>On-screen Show (16:9)</PresentationFormat>
  <Paragraphs>199</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DIN-Regular</vt:lpstr>
      <vt:lpstr>DINOT-Black</vt:lpstr>
      <vt:lpstr>Source Sans Pro</vt:lpstr>
      <vt:lpstr>Century Gothic</vt:lpstr>
      <vt:lpstr>DINOT-Bold</vt:lpstr>
      <vt:lpstr>DINOT</vt:lpstr>
      <vt:lpstr>Arial</vt:lpstr>
      <vt:lpstr>Calibri Light</vt:lpstr>
      <vt:lpstr>Template - MBA - Power Point (16-9) (MBA)</vt:lpstr>
      <vt:lpstr>Default Theme</vt:lpstr>
      <vt:lpstr>PowerPoint Presentation</vt:lpstr>
      <vt:lpstr>Objectives</vt:lpstr>
      <vt:lpstr>PowerPoint Presentation</vt:lpstr>
      <vt:lpstr>Stakeholders Working together to create the Medical Training Survey</vt:lpstr>
      <vt:lpstr>Five groups of junior doctors  = five survey versions </vt:lpstr>
      <vt:lpstr>What’s new in 2020?</vt:lpstr>
      <vt:lpstr>Survey topics: What the MTS covers</vt:lpstr>
      <vt:lpstr>Survey questions: What the MTS asks</vt:lpstr>
      <vt:lpstr>PowerPoint Presentation</vt:lpstr>
      <vt:lpstr>How to do the survey</vt:lpstr>
      <vt:lpstr>Where is my survey link?</vt:lpstr>
      <vt:lpstr>MedicalTrainingSurvey.gov.au</vt:lpstr>
      <vt:lpstr>Interactive online data dashboard</vt:lpstr>
      <vt:lpstr>Please promote the Medical Training Survey</vt:lpstr>
      <vt:lpstr>Promotional materials</vt:lpstr>
      <vt:lpstr>   Opens early August 2020  For more information visit:  www.MedicalTrainingSurvey.gov.au</vt:lpstr>
    </vt:vector>
  </TitlesOfParts>
  <Company>AHPRA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dc:title>
  <dc:subject>WD12/7865</dc:subject>
  <dc:creator>Brie Woods</dc:creator>
  <dc:description>TRIM Record Number:WD12/7865 in TRIM database:AP</dc:description>
  <cp:lastModifiedBy>Brie Woods</cp:lastModifiedBy>
  <cp:revision>190</cp:revision>
  <cp:lastPrinted>2019-03-25T05:16:27Z</cp:lastPrinted>
  <dcterms:created xsi:type="dcterms:W3CDTF">2019-03-18T23:45:20Z</dcterms:created>
  <dcterms:modified xsi:type="dcterms:W3CDTF">2020-07-13T01:46:15Z</dcterms:modified>
</cp:coreProperties>
</file>